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897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2" r:id="rId3"/>
    <p:sldId id="493" r:id="rId4"/>
    <p:sldId id="457" r:id="rId5"/>
    <p:sldId id="473" r:id="rId6"/>
    <p:sldId id="452" r:id="rId7"/>
    <p:sldId id="453" r:id="rId8"/>
    <p:sldId id="455" r:id="rId9"/>
    <p:sldId id="485" r:id="rId10"/>
    <p:sldId id="487" r:id="rId11"/>
    <p:sldId id="489" r:id="rId12"/>
    <p:sldId id="472" r:id="rId13"/>
    <p:sldId id="454" r:id="rId14"/>
    <p:sldId id="484" r:id="rId15"/>
    <p:sldId id="467" r:id="rId16"/>
    <p:sldId id="406" r:id="rId17"/>
    <p:sldId id="495" r:id="rId18"/>
    <p:sldId id="474" r:id="rId19"/>
    <p:sldId id="361" r:id="rId20"/>
    <p:sldId id="488" r:id="rId21"/>
    <p:sldId id="494" r:id="rId22"/>
    <p:sldId id="486" r:id="rId23"/>
    <p:sldId id="409" r:id="rId24"/>
    <p:sldId id="458" r:id="rId25"/>
    <p:sldId id="340" r:id="rId26"/>
    <p:sldId id="459" r:id="rId27"/>
    <p:sldId id="468" r:id="rId28"/>
    <p:sldId id="469" r:id="rId29"/>
    <p:sldId id="461" r:id="rId30"/>
    <p:sldId id="460" r:id="rId31"/>
    <p:sldId id="444" r:id="rId32"/>
  </p:sldIdLst>
  <p:sldSz cx="10287000" cy="6858000" type="35mm"/>
  <p:notesSz cx="9926638" cy="67976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0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973" userDrawn="1">
          <p15:clr>
            <a:srgbClr val="A4A3A4"/>
          </p15:clr>
        </p15:guide>
        <p15:guide id="2" pos="315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505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486" autoAdjust="0"/>
    <p:restoredTop sz="94434" autoAdjust="0"/>
  </p:normalViewPr>
  <p:slideViewPr>
    <p:cSldViewPr>
      <p:cViewPr varScale="1">
        <p:scale>
          <a:sx n="114" d="100"/>
          <a:sy n="114" d="100"/>
        </p:scale>
        <p:origin x="582" y="114"/>
      </p:cViewPr>
      <p:guideLst>
        <p:guide orient="horz" pos="4320"/>
        <p:guide pos="3013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1973"/>
        <p:guide pos="3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6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1"/>
            <a:ext cx="4302126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D4C9112-9032-4CB1-AD53-C739569CD23E}" type="datetime1">
              <a:rPr lang="pt-BR"/>
              <a:pPr>
                <a:defRPr/>
              </a:pPr>
              <a:t>27/02/2024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4776"/>
            <a:ext cx="4302126" cy="3413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4776"/>
            <a:ext cx="4302126" cy="3413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145AA8EB-048A-4495-8D47-115BCD440B5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5488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3317" name="AutoShape 4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3318" name="AutoShape 5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3319" name="AutoShape 6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3320" name="AutoShape 7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3321" name="AutoShape 8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3322" name="AutoShape 9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3323" name="AutoShape 10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3324" name="AutoShape 11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3325" name="AutoShape 12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3326" name="AutoShape 13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3327" name="AutoShape 14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3328" name="AutoShape 15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3329" name="AutoShape 16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13330" name="AutoShape 17"/>
          <p:cNvSpPr>
            <a:spLocks noChangeArrowheads="1"/>
          </p:cNvSpPr>
          <p:nvPr/>
        </p:nvSpPr>
        <p:spPr bwMode="auto">
          <a:xfrm>
            <a:off x="1" y="1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defRPr/>
            </a:pPr>
            <a:endParaRPr lang="pt-BR" altLang="pt-BR"/>
          </a:p>
        </p:txBody>
      </p:sp>
      <p:sp>
        <p:nvSpPr>
          <p:cNvPr id="68627" name="Text Box 18"/>
          <p:cNvSpPr txBox="1">
            <a:spLocks noChangeArrowheads="1"/>
          </p:cNvSpPr>
          <p:nvPr/>
        </p:nvSpPr>
        <p:spPr bwMode="auto">
          <a:xfrm>
            <a:off x="0" y="0"/>
            <a:ext cx="4330701" cy="33655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/>
          </a:p>
        </p:txBody>
      </p:sp>
      <p:sp>
        <p:nvSpPr>
          <p:cNvPr id="68628" name="Text Box 19"/>
          <p:cNvSpPr txBox="1">
            <a:spLocks noChangeArrowheads="1"/>
          </p:cNvSpPr>
          <p:nvPr/>
        </p:nvSpPr>
        <p:spPr bwMode="auto">
          <a:xfrm>
            <a:off x="5629275" y="0"/>
            <a:ext cx="4337050" cy="33655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/>
          </a:p>
        </p:txBody>
      </p:sp>
      <p:sp>
        <p:nvSpPr>
          <p:cNvPr id="13333" name="Rectangle 2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97200" y="501650"/>
            <a:ext cx="3830638" cy="25527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93" name="Rectangle 21"/>
          <p:cNvSpPr>
            <a:spLocks noGrp="1" noChangeArrowheads="1"/>
          </p:cNvSpPr>
          <p:nvPr>
            <p:ph type="body"/>
          </p:nvPr>
        </p:nvSpPr>
        <p:spPr bwMode="auto">
          <a:xfrm>
            <a:off x="1298575" y="3241675"/>
            <a:ext cx="7215188" cy="305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7480" tIns="43920" rIns="87480" bIns="439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/>
          </a:p>
        </p:txBody>
      </p:sp>
      <p:sp>
        <p:nvSpPr>
          <p:cNvPr id="68631" name="Text Box 22"/>
          <p:cNvSpPr txBox="1">
            <a:spLocks noChangeArrowheads="1"/>
          </p:cNvSpPr>
          <p:nvPr/>
        </p:nvSpPr>
        <p:spPr bwMode="auto">
          <a:xfrm>
            <a:off x="0" y="6480176"/>
            <a:ext cx="4330701" cy="33337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/>
          </p:nvPr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7480" tIns="43920" rIns="87480" bIns="439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6CA2049-7E30-4E6C-A91E-0B1ED4C97ACE}" type="slidenum">
              <a:rPr lang="en-GB" altLang="pt-BR"/>
              <a:pPr>
                <a:defRPr/>
              </a:pPr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2783342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E0E1A39-03AE-47B6-9EA5-790A42A0E0EA}" type="slidenum">
              <a:rPr lang="en-GB" altLang="pt-BR" smtClean="0"/>
              <a:pPr>
                <a:spcBef>
                  <a:spcPct val="0"/>
                </a:spcBef>
              </a:pPr>
              <a:t>1</a:t>
            </a:fld>
            <a:endParaRPr lang="en-GB" altLang="pt-BR"/>
          </a:p>
        </p:txBody>
      </p:sp>
      <p:sp>
        <p:nvSpPr>
          <p:cNvPr id="16387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E7B579F-3B76-4709-93BB-28310BCBFDCA}" type="slidenum">
              <a:rPr lang="en-GB" altLang="pt-BR"/>
              <a:pPr algn="r" eaLnBrk="1" hangingPunct="1">
                <a:spcBef>
                  <a:spcPct val="0"/>
                </a:spcBef>
              </a:pPr>
              <a:t>1</a:t>
            </a:fld>
            <a:endParaRPr lang="en-GB" altLang="pt-BR"/>
          </a:p>
        </p:txBody>
      </p:sp>
      <p:sp>
        <p:nvSpPr>
          <p:cNvPr id="16388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58CA2E-88E8-4FD9-B1B5-827C6CF81B27}" type="slidenum">
              <a:rPr lang="en-GB" altLang="pt-BR"/>
              <a:pPr algn="r" eaLnBrk="1" hangingPunct="1">
                <a:spcBef>
                  <a:spcPct val="0"/>
                </a:spcBef>
              </a:pPr>
              <a:t>1</a:t>
            </a:fld>
            <a:endParaRPr lang="en-GB" altLang="pt-BR"/>
          </a:p>
        </p:txBody>
      </p:sp>
      <p:sp>
        <p:nvSpPr>
          <p:cNvPr id="16389" name="Text Box 1"/>
          <p:cNvSpPr txBox="1">
            <a:spLocks noChangeArrowheads="1"/>
          </p:cNvSpPr>
          <p:nvPr/>
        </p:nvSpPr>
        <p:spPr bwMode="auto">
          <a:xfrm>
            <a:off x="5629275" y="6480176"/>
            <a:ext cx="43370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614AA9-8ED5-42DE-9123-D846EB68493E}" type="slidenum">
              <a:rPr lang="en-GB" altLang="pt-BR"/>
              <a:pPr algn="r" eaLnBrk="1" hangingPunct="1">
                <a:spcBef>
                  <a:spcPct val="0"/>
                </a:spcBef>
              </a:pPr>
              <a:t>1</a:t>
            </a:fld>
            <a:endParaRPr lang="en-GB" altLang="pt-BR"/>
          </a:p>
        </p:txBody>
      </p:sp>
      <p:sp>
        <p:nvSpPr>
          <p:cNvPr id="16390" name="Text Box 2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212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10</a:t>
            </a:fld>
            <a:endParaRPr lang="en-GB" altLang="pt-BR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10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10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84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11</a:t>
            </a:fld>
            <a:endParaRPr lang="en-GB" altLang="pt-BR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11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11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04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12</a:t>
            </a:fld>
            <a:endParaRPr lang="en-GB" altLang="pt-BR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12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12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88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13</a:t>
            </a:fld>
            <a:endParaRPr lang="en-GB" altLang="pt-BR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13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13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40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2D2D09-9456-444D-9B14-B79BDDB169A9}" type="slidenum">
              <a:rPr lang="en-GB" altLang="pt-BR" smtClean="0"/>
              <a:pPr>
                <a:spcBef>
                  <a:spcPct val="0"/>
                </a:spcBef>
              </a:pPr>
              <a:t>14</a:t>
            </a:fld>
            <a:endParaRPr lang="en-GB" altLang="pt-BR"/>
          </a:p>
        </p:txBody>
      </p:sp>
      <p:sp>
        <p:nvSpPr>
          <p:cNvPr id="43011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84170C-8FEE-48E9-99F0-60594025CBED}" type="slidenum">
              <a:rPr lang="en-GB" altLang="pt-BR"/>
              <a:pPr algn="r" eaLnBrk="1" hangingPunct="1">
                <a:spcBef>
                  <a:spcPct val="0"/>
                </a:spcBef>
              </a:pPr>
              <a:t>14</a:t>
            </a:fld>
            <a:endParaRPr lang="en-GB" altLang="pt-BR"/>
          </a:p>
        </p:txBody>
      </p:sp>
      <p:sp>
        <p:nvSpPr>
          <p:cNvPr id="43012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CF4CCE-C5A7-4B92-94B5-F5FAF743536B}" type="slidenum">
              <a:rPr lang="en-GB" altLang="pt-BR"/>
              <a:pPr algn="r" eaLnBrk="1" hangingPunct="1">
                <a:spcBef>
                  <a:spcPct val="0"/>
                </a:spcBef>
              </a:pPr>
              <a:t>14</a:t>
            </a:fld>
            <a:endParaRPr lang="en-GB" altLang="pt-BR"/>
          </a:p>
        </p:txBody>
      </p:sp>
      <p:sp>
        <p:nvSpPr>
          <p:cNvPr id="43013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60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2D2D09-9456-444D-9B14-B79BDDB169A9}" type="slidenum">
              <a:rPr lang="en-GB" altLang="pt-BR" smtClean="0"/>
              <a:pPr>
                <a:spcBef>
                  <a:spcPct val="0"/>
                </a:spcBef>
              </a:pPr>
              <a:t>15</a:t>
            </a:fld>
            <a:endParaRPr lang="en-GB" altLang="pt-BR"/>
          </a:p>
        </p:txBody>
      </p:sp>
      <p:sp>
        <p:nvSpPr>
          <p:cNvPr id="43011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84170C-8FEE-48E9-99F0-60594025CBED}" type="slidenum">
              <a:rPr lang="en-GB" altLang="pt-BR"/>
              <a:pPr algn="r" eaLnBrk="1" hangingPunct="1">
                <a:spcBef>
                  <a:spcPct val="0"/>
                </a:spcBef>
              </a:pPr>
              <a:t>15</a:t>
            </a:fld>
            <a:endParaRPr lang="en-GB" altLang="pt-BR"/>
          </a:p>
        </p:txBody>
      </p:sp>
      <p:sp>
        <p:nvSpPr>
          <p:cNvPr id="43012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CF4CCE-C5A7-4B92-94B5-F5FAF743536B}" type="slidenum">
              <a:rPr lang="en-GB" altLang="pt-BR"/>
              <a:pPr algn="r" eaLnBrk="1" hangingPunct="1">
                <a:spcBef>
                  <a:spcPct val="0"/>
                </a:spcBef>
              </a:pPr>
              <a:t>15</a:t>
            </a:fld>
            <a:endParaRPr lang="en-GB" altLang="pt-BR"/>
          </a:p>
        </p:txBody>
      </p:sp>
      <p:sp>
        <p:nvSpPr>
          <p:cNvPr id="43013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040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EEF113-EDD5-4652-886C-CF4ADD93D2A6}" type="slidenum">
              <a:rPr lang="en-GB" altLang="pt-BR" smtClean="0"/>
              <a:pPr>
                <a:spcBef>
                  <a:spcPct val="0"/>
                </a:spcBef>
              </a:pPr>
              <a:t>16</a:t>
            </a:fld>
            <a:endParaRPr lang="en-GB" altLang="pt-BR"/>
          </a:p>
        </p:txBody>
      </p:sp>
      <p:sp>
        <p:nvSpPr>
          <p:cNvPr id="47107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A48F70-6B7A-4CBE-9CAA-010CFC20DA86}" type="slidenum">
              <a:rPr lang="en-GB" altLang="pt-BR"/>
              <a:pPr algn="r" eaLnBrk="1" hangingPunct="1">
                <a:spcBef>
                  <a:spcPct val="0"/>
                </a:spcBef>
              </a:pPr>
              <a:t>16</a:t>
            </a:fld>
            <a:endParaRPr lang="en-GB" altLang="pt-BR"/>
          </a:p>
        </p:txBody>
      </p:sp>
      <p:sp>
        <p:nvSpPr>
          <p:cNvPr id="47108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BF07B1D-532F-4D9E-B31C-67FFE886E7F3}" type="slidenum">
              <a:rPr lang="en-GB" altLang="pt-BR"/>
              <a:pPr algn="r" eaLnBrk="1" hangingPunct="1">
                <a:spcBef>
                  <a:spcPct val="0"/>
                </a:spcBef>
              </a:pPr>
              <a:t>16</a:t>
            </a:fld>
            <a:endParaRPr lang="en-GB" altLang="pt-BR"/>
          </a:p>
        </p:txBody>
      </p:sp>
      <p:sp>
        <p:nvSpPr>
          <p:cNvPr id="47109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331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2D2D09-9456-444D-9B14-B79BDDB169A9}" type="slidenum">
              <a:rPr lang="en-GB" altLang="pt-BR" smtClean="0"/>
              <a:pPr>
                <a:spcBef>
                  <a:spcPct val="0"/>
                </a:spcBef>
              </a:pPr>
              <a:t>17</a:t>
            </a:fld>
            <a:endParaRPr lang="en-GB" altLang="pt-BR"/>
          </a:p>
        </p:txBody>
      </p:sp>
      <p:sp>
        <p:nvSpPr>
          <p:cNvPr id="43011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84170C-8FEE-48E9-99F0-60594025CBED}" type="slidenum">
              <a:rPr lang="en-GB" altLang="pt-BR"/>
              <a:pPr algn="r" eaLnBrk="1" hangingPunct="1">
                <a:spcBef>
                  <a:spcPct val="0"/>
                </a:spcBef>
              </a:pPr>
              <a:t>17</a:t>
            </a:fld>
            <a:endParaRPr lang="en-GB" altLang="pt-BR"/>
          </a:p>
        </p:txBody>
      </p:sp>
      <p:sp>
        <p:nvSpPr>
          <p:cNvPr id="43012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CF4CCE-C5A7-4B92-94B5-F5FAF743536B}" type="slidenum">
              <a:rPr lang="en-GB" altLang="pt-BR"/>
              <a:pPr algn="r" eaLnBrk="1" hangingPunct="1">
                <a:spcBef>
                  <a:spcPct val="0"/>
                </a:spcBef>
              </a:pPr>
              <a:t>17</a:t>
            </a:fld>
            <a:endParaRPr lang="en-GB" altLang="pt-BR"/>
          </a:p>
        </p:txBody>
      </p:sp>
      <p:sp>
        <p:nvSpPr>
          <p:cNvPr id="43013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137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18</a:t>
            </a:fld>
            <a:endParaRPr lang="en-GB" altLang="pt-BR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18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18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315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0B8C00-E02B-4FFE-8595-1F9CD998D79C}" type="slidenum">
              <a:rPr lang="en-GB" altLang="pt-BR" smtClean="0"/>
              <a:pPr>
                <a:spcBef>
                  <a:spcPct val="0"/>
                </a:spcBef>
              </a:pPr>
              <a:t>19</a:t>
            </a:fld>
            <a:endParaRPr lang="en-GB" altLang="pt-BR"/>
          </a:p>
        </p:txBody>
      </p:sp>
      <p:sp>
        <p:nvSpPr>
          <p:cNvPr id="7987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754D83-F5FC-4678-9B74-2D83F9DF7176}" type="slidenum">
              <a:rPr lang="en-GB" altLang="pt-BR"/>
              <a:pPr algn="r" eaLnBrk="1" hangingPunct="1">
                <a:spcBef>
                  <a:spcPct val="0"/>
                </a:spcBef>
              </a:pPr>
              <a:t>19</a:t>
            </a:fld>
            <a:endParaRPr lang="en-GB" altLang="pt-BR"/>
          </a:p>
        </p:txBody>
      </p:sp>
      <p:sp>
        <p:nvSpPr>
          <p:cNvPr id="7987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BE2A68-2790-4D76-B9F2-59B17A4497BE}" type="slidenum">
              <a:rPr lang="en-GB" altLang="pt-BR"/>
              <a:pPr algn="r" eaLnBrk="1" hangingPunct="1">
                <a:spcBef>
                  <a:spcPct val="0"/>
                </a:spcBef>
              </a:pPr>
              <a:t>19</a:t>
            </a:fld>
            <a:endParaRPr lang="en-GB" altLang="pt-BR"/>
          </a:p>
        </p:txBody>
      </p:sp>
      <p:sp>
        <p:nvSpPr>
          <p:cNvPr id="7987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87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37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2</a:t>
            </a:fld>
            <a:endParaRPr lang="en-GB" altLang="pt-BR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2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2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62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01EE50-316A-4B28-B51E-027AF323E319}" type="slidenum">
              <a:rPr lang="en-GB" altLang="pt-BR" smtClean="0"/>
              <a:pPr>
                <a:spcBef>
                  <a:spcPct val="0"/>
                </a:spcBef>
              </a:pPr>
              <a:t>20</a:t>
            </a:fld>
            <a:endParaRPr lang="en-GB" altLang="pt-BR"/>
          </a:p>
        </p:txBody>
      </p:sp>
      <p:sp>
        <p:nvSpPr>
          <p:cNvPr id="61443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CB3556-AF6F-4E4C-8E7F-BF0C60549693}" type="slidenum">
              <a:rPr lang="en-GB" altLang="pt-BR"/>
              <a:pPr algn="r" eaLnBrk="1" hangingPunct="1">
                <a:spcBef>
                  <a:spcPct val="0"/>
                </a:spcBef>
              </a:pPr>
              <a:t>20</a:t>
            </a:fld>
            <a:endParaRPr lang="en-GB" altLang="pt-BR"/>
          </a:p>
        </p:txBody>
      </p:sp>
      <p:sp>
        <p:nvSpPr>
          <p:cNvPr id="61444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18BD1C-F281-44E6-81EA-DEA492C84C36}" type="slidenum">
              <a:rPr lang="en-GB" altLang="pt-BR"/>
              <a:pPr algn="r" eaLnBrk="1" hangingPunct="1">
                <a:spcBef>
                  <a:spcPct val="0"/>
                </a:spcBef>
              </a:pPr>
              <a:t>20</a:t>
            </a:fld>
            <a:endParaRPr lang="en-GB" altLang="pt-BR"/>
          </a:p>
        </p:txBody>
      </p:sp>
      <p:sp>
        <p:nvSpPr>
          <p:cNvPr id="61445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53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0B8C00-E02B-4FFE-8595-1F9CD998D79C}" type="slidenum">
              <a:rPr lang="en-GB" altLang="pt-BR" smtClean="0"/>
              <a:pPr>
                <a:spcBef>
                  <a:spcPct val="0"/>
                </a:spcBef>
              </a:pPr>
              <a:t>21</a:t>
            </a:fld>
            <a:endParaRPr lang="en-GB" altLang="pt-BR"/>
          </a:p>
        </p:txBody>
      </p:sp>
      <p:sp>
        <p:nvSpPr>
          <p:cNvPr id="7987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754D83-F5FC-4678-9B74-2D83F9DF7176}" type="slidenum">
              <a:rPr lang="en-GB" altLang="pt-BR"/>
              <a:pPr algn="r" eaLnBrk="1" hangingPunct="1">
                <a:spcBef>
                  <a:spcPct val="0"/>
                </a:spcBef>
              </a:pPr>
              <a:t>21</a:t>
            </a:fld>
            <a:endParaRPr lang="en-GB" altLang="pt-BR"/>
          </a:p>
        </p:txBody>
      </p:sp>
      <p:sp>
        <p:nvSpPr>
          <p:cNvPr id="7987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BE2A68-2790-4D76-B9F2-59B17A4497BE}" type="slidenum">
              <a:rPr lang="en-GB" altLang="pt-BR"/>
              <a:pPr algn="r" eaLnBrk="1" hangingPunct="1">
                <a:spcBef>
                  <a:spcPct val="0"/>
                </a:spcBef>
              </a:pPr>
              <a:t>21</a:t>
            </a:fld>
            <a:endParaRPr lang="en-GB" altLang="pt-BR"/>
          </a:p>
        </p:txBody>
      </p:sp>
      <p:sp>
        <p:nvSpPr>
          <p:cNvPr id="7987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87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34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01EE50-316A-4B28-B51E-027AF323E319}" type="slidenum">
              <a:rPr lang="en-GB" altLang="pt-BR" smtClean="0"/>
              <a:pPr>
                <a:spcBef>
                  <a:spcPct val="0"/>
                </a:spcBef>
              </a:pPr>
              <a:t>22</a:t>
            </a:fld>
            <a:endParaRPr lang="en-GB" altLang="pt-BR"/>
          </a:p>
        </p:txBody>
      </p:sp>
      <p:sp>
        <p:nvSpPr>
          <p:cNvPr id="61443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CB3556-AF6F-4E4C-8E7F-BF0C60549693}" type="slidenum">
              <a:rPr lang="en-GB" altLang="pt-BR"/>
              <a:pPr algn="r" eaLnBrk="1" hangingPunct="1">
                <a:spcBef>
                  <a:spcPct val="0"/>
                </a:spcBef>
              </a:pPr>
              <a:t>22</a:t>
            </a:fld>
            <a:endParaRPr lang="en-GB" altLang="pt-BR"/>
          </a:p>
        </p:txBody>
      </p:sp>
      <p:sp>
        <p:nvSpPr>
          <p:cNvPr id="61444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18BD1C-F281-44E6-81EA-DEA492C84C36}" type="slidenum">
              <a:rPr lang="en-GB" altLang="pt-BR"/>
              <a:pPr algn="r" eaLnBrk="1" hangingPunct="1">
                <a:spcBef>
                  <a:spcPct val="0"/>
                </a:spcBef>
              </a:pPr>
              <a:t>22</a:t>
            </a:fld>
            <a:endParaRPr lang="en-GB" altLang="pt-BR"/>
          </a:p>
        </p:txBody>
      </p:sp>
      <p:sp>
        <p:nvSpPr>
          <p:cNvPr id="61445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394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90DE85-158F-4357-864B-344374F0EAB5}" type="slidenum">
              <a:rPr lang="en-GB" altLang="pt-BR" smtClean="0"/>
              <a:pPr>
                <a:spcBef>
                  <a:spcPct val="0"/>
                </a:spcBef>
              </a:pPr>
              <a:t>23</a:t>
            </a:fld>
            <a:endParaRPr lang="en-GB" altLang="pt-BR"/>
          </a:p>
        </p:txBody>
      </p:sp>
      <p:sp>
        <p:nvSpPr>
          <p:cNvPr id="53251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D32C02-188B-49DE-AB77-9DC6B1945361}" type="slidenum">
              <a:rPr lang="en-GB" altLang="pt-BR"/>
              <a:pPr algn="r" eaLnBrk="1" hangingPunct="1">
                <a:spcBef>
                  <a:spcPct val="0"/>
                </a:spcBef>
              </a:pPr>
              <a:t>23</a:t>
            </a:fld>
            <a:endParaRPr lang="en-GB" altLang="pt-BR"/>
          </a:p>
        </p:txBody>
      </p:sp>
      <p:sp>
        <p:nvSpPr>
          <p:cNvPr id="53252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93D0D7-851B-458C-B56E-E7055F4E65DB}" type="slidenum">
              <a:rPr lang="en-GB" altLang="pt-BR"/>
              <a:pPr algn="r" eaLnBrk="1" hangingPunct="1">
                <a:spcBef>
                  <a:spcPct val="0"/>
                </a:spcBef>
              </a:pPr>
              <a:t>23</a:t>
            </a:fld>
            <a:endParaRPr lang="en-GB" altLang="pt-BR"/>
          </a:p>
        </p:txBody>
      </p:sp>
      <p:sp>
        <p:nvSpPr>
          <p:cNvPr id="53253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3254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91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18BBCF-09E3-4E64-8C87-88D2A8B4C3A7}" type="slidenum">
              <a:rPr lang="en-GB" altLang="pt-BR" smtClean="0"/>
              <a:pPr>
                <a:spcBef>
                  <a:spcPct val="0"/>
                </a:spcBef>
              </a:pPr>
              <a:t>24</a:t>
            </a:fld>
            <a:endParaRPr lang="en-GB" altLang="pt-BR"/>
          </a:p>
        </p:txBody>
      </p:sp>
      <p:sp>
        <p:nvSpPr>
          <p:cNvPr id="5939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F0A8CE-67DD-47C9-A988-4C33BF328132}" type="slidenum">
              <a:rPr lang="en-GB" altLang="pt-BR"/>
              <a:pPr algn="r" eaLnBrk="1" hangingPunct="1">
                <a:spcBef>
                  <a:spcPct val="0"/>
                </a:spcBef>
              </a:pPr>
              <a:t>24</a:t>
            </a:fld>
            <a:endParaRPr lang="en-GB" altLang="pt-BR"/>
          </a:p>
        </p:txBody>
      </p:sp>
      <p:sp>
        <p:nvSpPr>
          <p:cNvPr id="5939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4BD7F2-3485-41A7-A4ED-997AB6AAAF5D}" type="slidenum">
              <a:rPr lang="en-GB" altLang="pt-BR"/>
              <a:pPr algn="r" eaLnBrk="1" hangingPunct="1">
                <a:spcBef>
                  <a:spcPct val="0"/>
                </a:spcBef>
              </a:pPr>
              <a:t>24</a:t>
            </a:fld>
            <a:endParaRPr lang="en-GB" altLang="pt-BR"/>
          </a:p>
        </p:txBody>
      </p:sp>
      <p:sp>
        <p:nvSpPr>
          <p:cNvPr id="5939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0473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01EE50-316A-4B28-B51E-027AF323E319}" type="slidenum">
              <a:rPr lang="en-GB" altLang="pt-BR" smtClean="0"/>
              <a:pPr>
                <a:spcBef>
                  <a:spcPct val="0"/>
                </a:spcBef>
              </a:pPr>
              <a:t>25</a:t>
            </a:fld>
            <a:endParaRPr lang="en-GB" altLang="pt-BR"/>
          </a:p>
        </p:txBody>
      </p:sp>
      <p:sp>
        <p:nvSpPr>
          <p:cNvPr id="61443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CB3556-AF6F-4E4C-8E7F-BF0C60549693}" type="slidenum">
              <a:rPr lang="en-GB" altLang="pt-BR"/>
              <a:pPr algn="r" eaLnBrk="1" hangingPunct="1">
                <a:spcBef>
                  <a:spcPct val="0"/>
                </a:spcBef>
              </a:pPr>
              <a:t>25</a:t>
            </a:fld>
            <a:endParaRPr lang="en-GB" altLang="pt-BR"/>
          </a:p>
        </p:txBody>
      </p:sp>
      <p:sp>
        <p:nvSpPr>
          <p:cNvPr id="61444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18BD1C-F281-44E6-81EA-DEA492C84C36}" type="slidenum">
              <a:rPr lang="en-GB" altLang="pt-BR"/>
              <a:pPr algn="r" eaLnBrk="1" hangingPunct="1">
                <a:spcBef>
                  <a:spcPct val="0"/>
                </a:spcBef>
              </a:pPr>
              <a:t>25</a:t>
            </a:fld>
            <a:endParaRPr lang="en-GB" altLang="pt-BR"/>
          </a:p>
        </p:txBody>
      </p:sp>
      <p:sp>
        <p:nvSpPr>
          <p:cNvPr id="61445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026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18BBCF-09E3-4E64-8C87-88D2A8B4C3A7}" type="slidenum">
              <a:rPr lang="en-GB" altLang="pt-BR" smtClean="0"/>
              <a:pPr>
                <a:spcBef>
                  <a:spcPct val="0"/>
                </a:spcBef>
              </a:pPr>
              <a:t>26</a:t>
            </a:fld>
            <a:endParaRPr lang="en-GB" altLang="pt-BR"/>
          </a:p>
        </p:txBody>
      </p:sp>
      <p:sp>
        <p:nvSpPr>
          <p:cNvPr id="5939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F0A8CE-67DD-47C9-A988-4C33BF328132}" type="slidenum">
              <a:rPr lang="en-GB" altLang="pt-BR"/>
              <a:pPr algn="r" eaLnBrk="1" hangingPunct="1">
                <a:spcBef>
                  <a:spcPct val="0"/>
                </a:spcBef>
              </a:pPr>
              <a:t>26</a:t>
            </a:fld>
            <a:endParaRPr lang="en-GB" altLang="pt-BR"/>
          </a:p>
        </p:txBody>
      </p:sp>
      <p:sp>
        <p:nvSpPr>
          <p:cNvPr id="5939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4BD7F2-3485-41A7-A4ED-997AB6AAAF5D}" type="slidenum">
              <a:rPr lang="en-GB" altLang="pt-BR"/>
              <a:pPr algn="r" eaLnBrk="1" hangingPunct="1">
                <a:spcBef>
                  <a:spcPct val="0"/>
                </a:spcBef>
              </a:pPr>
              <a:t>26</a:t>
            </a:fld>
            <a:endParaRPr lang="en-GB" altLang="pt-BR"/>
          </a:p>
        </p:txBody>
      </p:sp>
      <p:sp>
        <p:nvSpPr>
          <p:cNvPr id="5939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622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38F916-362D-4248-A036-934FA583364C}" type="slidenum">
              <a:rPr lang="en-GB" altLang="pt-BR" smtClean="0"/>
              <a:pPr>
                <a:spcBef>
                  <a:spcPct val="0"/>
                </a:spcBef>
              </a:pPr>
              <a:t>27</a:t>
            </a:fld>
            <a:endParaRPr lang="en-GB" altLang="pt-BR"/>
          </a:p>
        </p:txBody>
      </p:sp>
      <p:sp>
        <p:nvSpPr>
          <p:cNvPr id="77827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45AFDCE-7657-453B-9046-1926629DDAF0}" type="slidenum">
              <a:rPr lang="en-GB" altLang="pt-BR"/>
              <a:pPr algn="r" eaLnBrk="1" hangingPunct="1">
                <a:spcBef>
                  <a:spcPct val="0"/>
                </a:spcBef>
              </a:pPr>
              <a:t>27</a:t>
            </a:fld>
            <a:endParaRPr lang="en-GB" altLang="pt-BR"/>
          </a:p>
        </p:txBody>
      </p:sp>
      <p:sp>
        <p:nvSpPr>
          <p:cNvPr id="77828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5A67A8-471B-4324-9575-9A7C792B5B33}" type="slidenum">
              <a:rPr lang="en-GB" altLang="pt-BR"/>
              <a:pPr algn="r" eaLnBrk="1" hangingPunct="1">
                <a:spcBef>
                  <a:spcPct val="0"/>
                </a:spcBef>
              </a:pPr>
              <a:t>27</a:t>
            </a:fld>
            <a:endParaRPr lang="en-GB" altLang="pt-BR"/>
          </a:p>
        </p:txBody>
      </p:sp>
      <p:sp>
        <p:nvSpPr>
          <p:cNvPr id="77829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30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38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38F916-362D-4248-A036-934FA583364C}" type="slidenum">
              <a:rPr lang="en-GB" altLang="pt-BR" smtClean="0"/>
              <a:pPr>
                <a:spcBef>
                  <a:spcPct val="0"/>
                </a:spcBef>
              </a:pPr>
              <a:t>28</a:t>
            </a:fld>
            <a:endParaRPr lang="en-GB" altLang="pt-BR"/>
          </a:p>
        </p:txBody>
      </p:sp>
      <p:sp>
        <p:nvSpPr>
          <p:cNvPr id="77827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45AFDCE-7657-453B-9046-1926629DDAF0}" type="slidenum">
              <a:rPr lang="en-GB" altLang="pt-BR"/>
              <a:pPr algn="r" eaLnBrk="1" hangingPunct="1">
                <a:spcBef>
                  <a:spcPct val="0"/>
                </a:spcBef>
              </a:pPr>
              <a:t>28</a:t>
            </a:fld>
            <a:endParaRPr lang="en-GB" altLang="pt-BR"/>
          </a:p>
        </p:txBody>
      </p:sp>
      <p:sp>
        <p:nvSpPr>
          <p:cNvPr id="77828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5A67A8-471B-4324-9575-9A7C792B5B33}" type="slidenum">
              <a:rPr lang="en-GB" altLang="pt-BR"/>
              <a:pPr algn="r" eaLnBrk="1" hangingPunct="1">
                <a:spcBef>
                  <a:spcPct val="0"/>
                </a:spcBef>
              </a:pPr>
              <a:t>28</a:t>
            </a:fld>
            <a:endParaRPr lang="en-GB" altLang="pt-BR"/>
          </a:p>
        </p:txBody>
      </p:sp>
      <p:sp>
        <p:nvSpPr>
          <p:cNvPr id="77829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7830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3898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18BBCF-09E3-4E64-8C87-88D2A8B4C3A7}" type="slidenum">
              <a:rPr lang="en-GB" altLang="pt-BR" smtClean="0"/>
              <a:pPr>
                <a:spcBef>
                  <a:spcPct val="0"/>
                </a:spcBef>
              </a:pPr>
              <a:t>29</a:t>
            </a:fld>
            <a:endParaRPr lang="en-GB" altLang="pt-BR"/>
          </a:p>
        </p:txBody>
      </p:sp>
      <p:sp>
        <p:nvSpPr>
          <p:cNvPr id="5939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F0A8CE-67DD-47C9-A988-4C33BF328132}" type="slidenum">
              <a:rPr lang="en-GB" altLang="pt-BR"/>
              <a:pPr algn="r" eaLnBrk="1" hangingPunct="1">
                <a:spcBef>
                  <a:spcPct val="0"/>
                </a:spcBef>
              </a:pPr>
              <a:t>29</a:t>
            </a:fld>
            <a:endParaRPr lang="en-GB" altLang="pt-BR"/>
          </a:p>
        </p:txBody>
      </p:sp>
      <p:sp>
        <p:nvSpPr>
          <p:cNvPr id="5939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4BD7F2-3485-41A7-A4ED-997AB6AAAF5D}" type="slidenum">
              <a:rPr lang="en-GB" altLang="pt-BR"/>
              <a:pPr algn="r" eaLnBrk="1" hangingPunct="1">
                <a:spcBef>
                  <a:spcPct val="0"/>
                </a:spcBef>
              </a:pPr>
              <a:t>29</a:t>
            </a:fld>
            <a:endParaRPr lang="en-GB" altLang="pt-BR"/>
          </a:p>
        </p:txBody>
      </p:sp>
      <p:sp>
        <p:nvSpPr>
          <p:cNvPr id="5939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787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3</a:t>
            </a:fld>
            <a:endParaRPr lang="en-GB" altLang="pt-BR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3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3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417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18BBCF-09E3-4E64-8C87-88D2A8B4C3A7}" type="slidenum">
              <a:rPr lang="en-GB" altLang="pt-BR" smtClean="0"/>
              <a:pPr>
                <a:spcBef>
                  <a:spcPct val="0"/>
                </a:spcBef>
              </a:pPr>
              <a:t>30</a:t>
            </a:fld>
            <a:endParaRPr lang="en-GB" altLang="pt-BR"/>
          </a:p>
        </p:txBody>
      </p:sp>
      <p:sp>
        <p:nvSpPr>
          <p:cNvPr id="59395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F0A8CE-67DD-47C9-A988-4C33BF328132}" type="slidenum">
              <a:rPr lang="en-GB" altLang="pt-BR"/>
              <a:pPr algn="r" eaLnBrk="1" hangingPunct="1">
                <a:spcBef>
                  <a:spcPct val="0"/>
                </a:spcBef>
              </a:pPr>
              <a:t>30</a:t>
            </a:fld>
            <a:endParaRPr lang="en-GB" altLang="pt-BR"/>
          </a:p>
        </p:txBody>
      </p:sp>
      <p:sp>
        <p:nvSpPr>
          <p:cNvPr id="59396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4BD7F2-3485-41A7-A4ED-997AB6AAAF5D}" type="slidenum">
              <a:rPr lang="en-GB" altLang="pt-BR"/>
              <a:pPr algn="r" eaLnBrk="1" hangingPunct="1">
                <a:spcBef>
                  <a:spcPct val="0"/>
                </a:spcBef>
              </a:pPr>
              <a:t>30</a:t>
            </a:fld>
            <a:endParaRPr lang="en-GB" altLang="pt-BR"/>
          </a:p>
        </p:txBody>
      </p:sp>
      <p:sp>
        <p:nvSpPr>
          <p:cNvPr id="59397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904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22D0BA-B2C6-456E-B499-A9C13EA2955F}" type="slidenum">
              <a:rPr lang="en-GB" altLang="pt-BR" smtClean="0"/>
              <a:pPr>
                <a:spcBef>
                  <a:spcPct val="0"/>
                </a:spcBef>
              </a:pPr>
              <a:t>31</a:t>
            </a:fld>
            <a:endParaRPr lang="en-GB" altLang="pt-BR"/>
          </a:p>
        </p:txBody>
      </p:sp>
      <p:sp>
        <p:nvSpPr>
          <p:cNvPr id="98307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729641-1FF9-464E-8263-F6024A3605FF}" type="slidenum">
              <a:rPr lang="en-GB" altLang="pt-BR"/>
              <a:pPr algn="r" eaLnBrk="1" hangingPunct="1">
                <a:spcBef>
                  <a:spcPct val="0"/>
                </a:spcBef>
              </a:pPr>
              <a:t>31</a:t>
            </a:fld>
            <a:endParaRPr lang="en-GB" altLang="pt-BR"/>
          </a:p>
        </p:txBody>
      </p:sp>
      <p:sp>
        <p:nvSpPr>
          <p:cNvPr id="98308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58210D-D393-4E3C-AFE1-113E240E5530}" type="slidenum">
              <a:rPr lang="en-GB" altLang="pt-BR"/>
              <a:pPr algn="r" eaLnBrk="1" hangingPunct="1">
                <a:spcBef>
                  <a:spcPct val="0"/>
                </a:spcBef>
              </a:pPr>
              <a:t>31</a:t>
            </a:fld>
            <a:endParaRPr lang="en-GB" altLang="pt-BR"/>
          </a:p>
        </p:txBody>
      </p:sp>
      <p:sp>
        <p:nvSpPr>
          <p:cNvPr id="98309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8310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069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4</a:t>
            </a:fld>
            <a:endParaRPr lang="en-GB" altLang="pt-BR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4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4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27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5</a:t>
            </a:fld>
            <a:endParaRPr lang="en-GB" altLang="pt-BR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5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5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71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6</a:t>
            </a:fld>
            <a:endParaRPr lang="en-GB" altLang="pt-BR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6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6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9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7</a:t>
            </a:fld>
            <a:endParaRPr lang="en-GB" altLang="pt-BR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7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7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43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8</a:t>
            </a:fld>
            <a:endParaRPr lang="en-GB" altLang="pt-BR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8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8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49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696A8D-F00C-4C5D-B080-72DB23C9170B}" type="slidenum">
              <a:rPr lang="en-GB" altLang="pt-BR" smtClean="0"/>
              <a:pPr>
                <a:spcBef>
                  <a:spcPct val="0"/>
                </a:spcBef>
              </a:pPr>
              <a:t>9</a:t>
            </a:fld>
            <a:endParaRPr lang="en-GB" altLang="pt-BR"/>
          </a:p>
        </p:txBody>
      </p:sp>
      <p:sp>
        <p:nvSpPr>
          <p:cNvPr id="34819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74FA92-28B0-4E69-93A0-AC19AC47A4F0}" type="slidenum">
              <a:rPr lang="en-GB" altLang="pt-BR"/>
              <a:pPr algn="r" eaLnBrk="1" hangingPunct="1">
                <a:spcBef>
                  <a:spcPct val="0"/>
                </a:spcBef>
              </a:pPr>
              <a:t>9</a:t>
            </a:fld>
            <a:endParaRPr lang="en-GB" altLang="pt-BR"/>
          </a:p>
        </p:txBody>
      </p:sp>
      <p:sp>
        <p:nvSpPr>
          <p:cNvPr id="34820" name="Rectangle 23"/>
          <p:cNvSpPr txBox="1">
            <a:spLocks noGrp="1" noChangeArrowheads="1"/>
          </p:cNvSpPr>
          <p:nvPr/>
        </p:nvSpPr>
        <p:spPr bwMode="auto">
          <a:xfrm>
            <a:off x="5629276" y="6480176"/>
            <a:ext cx="4297364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480" tIns="43920" rIns="87480" bIns="439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220DD-5271-47F7-BA5E-C11C7BB89A90}" type="slidenum">
              <a:rPr lang="en-GB" altLang="pt-BR"/>
              <a:pPr algn="r" eaLnBrk="1" hangingPunct="1">
                <a:spcBef>
                  <a:spcPct val="0"/>
                </a:spcBef>
              </a:pPr>
              <a:t>9</a:t>
            </a:fld>
            <a:endParaRPr lang="en-GB" altLang="pt-BR"/>
          </a:p>
        </p:txBody>
      </p:sp>
      <p:sp>
        <p:nvSpPr>
          <p:cNvPr id="34821" name="Text Box 1"/>
          <p:cNvSpPr txBox="1">
            <a:spLocks noChangeArrowheads="1"/>
          </p:cNvSpPr>
          <p:nvPr/>
        </p:nvSpPr>
        <p:spPr bwMode="auto">
          <a:xfrm>
            <a:off x="1239838" y="501650"/>
            <a:ext cx="738505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body"/>
          </p:nvPr>
        </p:nvSpPr>
        <p:spPr>
          <a:xfrm>
            <a:off x="1298576" y="3241676"/>
            <a:ext cx="7219950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59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0287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5358" y="1"/>
            <a:ext cx="10281644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2" y="4960137"/>
            <a:ext cx="6557963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65194" y="4960137"/>
            <a:ext cx="2700338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CA7E8A1-EE64-490E-ABCD-03F5CE9C91C1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ED046-4878-4774-9F2F-7FB7A8C34362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07639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108734"/>
      </p:ext>
    </p:extLst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75FD1-AD33-430A-A029-9C9F1872CE94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CD010-9BDA-45B8-9354-CDD607C02A57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75733245"/>
      </p:ext>
    </p:extLst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6" y="762000"/>
            <a:ext cx="2218134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5821" y="762000"/>
            <a:ext cx="6397228" cy="54102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24F5C6-032A-497C-AC88-7B102F661E4D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BCC43-C641-4B07-9F45-45E970E85DE8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8486775" y="130701"/>
            <a:ext cx="0" cy="77152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239174"/>
      </p:ext>
    </p:extLst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6EC2A1-D9FE-4642-9A98-8637915CAFA4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198EC-0DEA-47C7-AC7B-26DE00062221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72737356"/>
      </p:ext>
    </p:extLst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0287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5358" y="1"/>
            <a:ext cx="10281644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4960137"/>
            <a:ext cx="6557963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5194" y="4960137"/>
            <a:ext cx="2700338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B34077-D14F-4428-B344-027363AACA1E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B2961-9C28-40D9-AF71-D669336A028B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07639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529506"/>
      </p:ext>
    </p:extLst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108" y="585216"/>
            <a:ext cx="8201311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4108" y="2286000"/>
            <a:ext cx="401193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3489" y="2286000"/>
            <a:ext cx="401193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D4FA1F-FE64-493D-8E71-8B15ED989EE6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4F7FF-B1DE-4648-B8B6-47C09B6F31A3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0403253"/>
      </p:ext>
    </p:extLst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64108" y="585216"/>
            <a:ext cx="8201311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108" y="2179636"/>
            <a:ext cx="401193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108" y="2967788"/>
            <a:ext cx="4011930" cy="334157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3489" y="2179636"/>
            <a:ext cx="401193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3489" y="2967788"/>
            <a:ext cx="4011930" cy="334157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E28090-A5ED-47F4-A1CB-35B8F4F62F81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C6E34-E5B4-41B5-A769-A60D310A784F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11660697"/>
      </p:ext>
    </p:extLst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D2A57-D57A-48E4-8E63-668AB62D37CB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3CAB1-850B-4114-A66A-057A44179BAF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34105704"/>
      </p:ext>
    </p:extLst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9533A4-5805-42A7-A27C-1ECD76BD8B24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57D51-53D0-46D9-9E6C-69B6CEE75C96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73712552"/>
      </p:ext>
    </p:extLst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64108" y="471509"/>
            <a:ext cx="37033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2031" y="822960"/>
            <a:ext cx="4791170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4108" y="2257506"/>
            <a:ext cx="37033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20871-0D92-4E72-9743-D496ECD06531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E3616-831E-47B4-94BA-31D0CF0A023B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98753726"/>
      </p:ext>
    </p:extLst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4960138"/>
            <a:ext cx="6557963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0284428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65194" y="4960138"/>
            <a:ext cx="2700338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62E541-B206-445A-9530-EAD47EA77955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511F2-1E11-44D5-AD3A-076484BF633A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076399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993942"/>
      </p:ext>
    </p:extLst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4108" y="585216"/>
            <a:ext cx="8201311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109" y="2286000"/>
            <a:ext cx="820131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4110" y="6470704"/>
            <a:ext cx="18175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B72DAAB-7782-4EFC-9A38-9BAF92288447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6225" y="6470704"/>
            <a:ext cx="497935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70704"/>
            <a:ext cx="82153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4DC0EED8-DBB8-4B97-8A6D-A4AD7CFACE9C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42938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30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71" r:id="rId1"/>
    <p:sldLayoutId id="2147488972" r:id="rId2"/>
    <p:sldLayoutId id="2147488973" r:id="rId3"/>
    <p:sldLayoutId id="2147488974" r:id="rId4"/>
    <p:sldLayoutId id="2147488975" r:id="rId5"/>
    <p:sldLayoutId id="2147488976" r:id="rId6"/>
    <p:sldLayoutId id="2147488977" r:id="rId7"/>
    <p:sldLayoutId id="2147488978" r:id="rId8"/>
    <p:sldLayoutId id="2147488979" r:id="rId9"/>
    <p:sldLayoutId id="2147488980" r:id="rId10"/>
    <p:sldLayoutId id="2147488981" r:id="rId11"/>
  </p:sldLayoutIdLst>
  <p:transition spd="slow">
    <p:checker/>
  </p:transition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2.emf"/><Relationship Id="rId5" Type="http://schemas.openxmlformats.org/officeDocument/2006/relationships/image" Target="../media/image2.wmf"/><Relationship Id="rId4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6.emf"/><Relationship Id="rId5" Type="http://schemas.openxmlformats.org/officeDocument/2006/relationships/image" Target="../media/image35.png"/><Relationship Id="rId4" Type="http://schemas.openxmlformats.org/officeDocument/2006/relationships/image" Target="../media/image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fazenda@londrina.pr.gov.br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wmf"/><Relationship Id="rId4" Type="http://schemas.openxmlformats.org/officeDocument/2006/relationships/hyperlink" Target="http://www.londrina.pr.gov.br/transparenci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67"/>
          <p:cNvSpPr txBox="1">
            <a:spLocks noChangeArrowheads="1"/>
          </p:cNvSpPr>
          <p:nvPr/>
        </p:nvSpPr>
        <p:spPr bwMode="auto">
          <a:xfrm>
            <a:off x="220663" y="1819275"/>
            <a:ext cx="1920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pt-BR" altLang="pt-BR"/>
          </a:p>
        </p:txBody>
      </p:sp>
      <p:pic>
        <p:nvPicPr>
          <p:cNvPr id="15364" name="Picture 1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364" y="1865685"/>
            <a:ext cx="230505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5365" name="Grupo 2"/>
          <p:cNvGrpSpPr>
            <a:grpSpLocks/>
          </p:cNvGrpSpPr>
          <p:nvPr/>
        </p:nvGrpSpPr>
        <p:grpSpPr bwMode="auto">
          <a:xfrm>
            <a:off x="1356527" y="185159"/>
            <a:ext cx="7420832" cy="4846640"/>
            <a:chOff x="1284519" y="1444900"/>
            <a:chExt cx="7420832" cy="4950806"/>
          </a:xfrm>
        </p:grpSpPr>
        <p:sp>
          <p:nvSpPr>
            <p:cNvPr id="15367" name="Rectangle 1"/>
            <p:cNvSpPr>
              <a:spLocks noChangeArrowheads="1"/>
            </p:cNvSpPr>
            <p:nvPr/>
          </p:nvSpPr>
          <p:spPr bwMode="auto">
            <a:xfrm>
              <a:off x="1358972" y="1444900"/>
              <a:ext cx="7271925" cy="153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9410700" algn="l"/>
                </a:tabLst>
                <a:defRPr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r>
                <a:rPr lang="en-GB" altLang="pt-BR" sz="30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MUNICÍPIO DE LONDRINA</a:t>
              </a:r>
            </a:p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r>
                <a:rPr lang="en-GB" altLang="pt-BR" sz="30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AUDIÊNCIA PÚBLICA DE</a:t>
              </a:r>
            </a:p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r>
                <a:rPr lang="en-GB" altLang="pt-BR" sz="30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PRESTAÇÃO DE CONTAS</a:t>
              </a:r>
            </a:p>
          </p:txBody>
        </p:sp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1284519" y="5787693"/>
              <a:ext cx="7420832" cy="6080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buFont typeface="Arial Black" pitchFamily="34" charset="0"/>
                <a:buNone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r>
                <a:rPr lang="en-GB" sz="30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GESTÃO FISCAL </a:t>
              </a:r>
            </a:p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buFont typeface="Arial Black" pitchFamily="34" charset="0"/>
                <a:buNone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r>
                <a:rPr lang="en-GB" sz="30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3º QUADRIMESTRE DE 2023</a:t>
              </a:r>
            </a:p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buFont typeface="Arial Black" pitchFamily="34" charset="0"/>
                <a:buNone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endParaRPr lang="en-GB" sz="3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endParaRPr>
            </a:p>
            <a:p>
              <a:pPr marL="715963" lvl="1" indent="-258763" algn="ctr" eaLnBrk="1" hangingPunct="1">
                <a:spcBef>
                  <a:spcPts val="950"/>
                </a:spcBef>
                <a:buClr>
                  <a:srgbClr val="969696"/>
                </a:buClr>
                <a:buSzPct val="60000"/>
                <a:buFont typeface="Arial Black" pitchFamily="34" charset="0"/>
                <a:buNone/>
                <a:tabLst>
                  <a:tab pos="715963" algn="l"/>
                  <a:tab pos="1163638" algn="l"/>
                  <a:tab pos="1612900" algn="l"/>
                  <a:tab pos="2062163" algn="l"/>
                  <a:tab pos="2511425" algn="l"/>
                  <a:tab pos="2960688" algn="l"/>
                  <a:tab pos="3409950" algn="l"/>
                  <a:tab pos="3859213" algn="l"/>
                  <a:tab pos="4308475" algn="l"/>
                  <a:tab pos="4757738" algn="l"/>
                  <a:tab pos="5207000" algn="l"/>
                  <a:tab pos="5656263" algn="l"/>
                  <a:tab pos="6105525" algn="l"/>
                  <a:tab pos="6554788" algn="l"/>
                  <a:tab pos="7004050" algn="l"/>
                  <a:tab pos="7453313" algn="l"/>
                  <a:tab pos="7902575" algn="l"/>
                  <a:tab pos="8351838" algn="l"/>
                  <a:tab pos="8801100" algn="l"/>
                  <a:tab pos="9250363" algn="l"/>
                  <a:tab pos="9699625" algn="l"/>
                </a:tabLst>
                <a:defRPr/>
              </a:pPr>
              <a:endParaRPr lang="en-GB" sz="3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15366" name="Espaço Reservado para Número de Slid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94209136-B012-4E37-923D-FD0DA29F15E6}" type="slidenum">
              <a:rPr lang="en-US" altLang="pt-BR" smtClean="0">
                <a:solidFill>
                  <a:srgbClr val="898989"/>
                </a:solidFill>
              </a:rPr>
              <a:pPr/>
              <a:t>1</a:t>
            </a:fld>
            <a:endParaRPr lang="en-US" altLang="pt-BR">
              <a:solidFill>
                <a:srgbClr val="898989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1052" y="5877272"/>
            <a:ext cx="818019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pt-BR" sz="25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</a:t>
            </a:r>
            <a:r>
              <a:rPr lang="pt-BR" sz="22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Elaboração: Secretaria Municipal de Fazenda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10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90"/>
            <a:ext cx="869726" cy="83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2558BF1-2F34-58AF-89B0-031177419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0533"/>
            <a:ext cx="10287000" cy="485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6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11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90"/>
            <a:ext cx="869726" cy="83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164738B-D876-8BAB-95B8-277BE6A4A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204" y="1196752"/>
            <a:ext cx="5675709" cy="261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8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12</a:t>
            </a:fld>
            <a:endParaRPr lang="en-US" altLang="pt-BR" dirty="0">
              <a:solidFill>
                <a:srgbClr val="898989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751012" y="332656"/>
            <a:ext cx="9152260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000" b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anose="020B0604020202020204" pitchFamily="34" charset="0"/>
              </a:rPr>
              <a:t>EXECUÇÃO ORÇAMENTÁRIA DA DESPESA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66CF0F5-ACE5-47F0-9927-34139B8CA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850" y="1852612"/>
            <a:ext cx="65913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1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13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76" y="47363"/>
            <a:ext cx="1224136" cy="117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FA4CECC-B5E0-8BB8-2AEB-5ADFBD631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337" y="681037"/>
            <a:ext cx="7172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9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A4B46C51-D98A-4393-97AD-CCA73E3C39E4}" type="slidenum">
              <a:rPr lang="en-US" altLang="pt-BR" smtClean="0">
                <a:solidFill>
                  <a:srgbClr val="898989"/>
                </a:solidFill>
              </a:rPr>
              <a:pPr/>
              <a:t>14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5DEB149-B1E5-10EC-DDBD-9DE7976C0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1376362"/>
            <a:ext cx="72009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1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A4B46C51-D98A-4393-97AD-CCA73E3C39E4}" type="slidenum">
              <a:rPr lang="en-US" altLang="pt-BR" smtClean="0">
                <a:solidFill>
                  <a:srgbClr val="898989"/>
                </a:solidFill>
              </a:rPr>
              <a:pPr/>
              <a:t>15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7F04C0E-F4EB-1CCB-853D-723D989B6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091" y="538950"/>
            <a:ext cx="8242093" cy="454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4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8954441-D257-4F46-94D9-C280643D3682}" type="slidenum">
              <a:rPr lang="en-US" altLang="pt-BR" smtClean="0">
                <a:solidFill>
                  <a:srgbClr val="898989"/>
                </a:solidFill>
              </a:rPr>
              <a:pPr/>
              <a:t>16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89CDD31-5B31-F2BD-48BA-9754C6395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137" y="147637"/>
            <a:ext cx="7324725" cy="6562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A4B46C51-D98A-4393-97AD-CCA73E3C39E4}" type="slidenum">
              <a:rPr lang="en-US" altLang="pt-BR" smtClean="0">
                <a:solidFill>
                  <a:srgbClr val="898989"/>
                </a:solidFill>
              </a:rPr>
              <a:pPr/>
              <a:t>17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B4D939F-F95C-BCEF-1E0A-B8E4C7F80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148" y="1022873"/>
            <a:ext cx="6701831" cy="308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0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18</a:t>
            </a:fld>
            <a:endParaRPr lang="en-US" altLang="pt-BR" dirty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484" y="1772816"/>
            <a:ext cx="3895831" cy="386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F59D375-62A4-4F3B-AFDD-B960AA042B67}" type="slidenum">
              <a:rPr lang="en-US" altLang="pt-BR" smtClean="0">
                <a:solidFill>
                  <a:srgbClr val="898989"/>
                </a:solidFill>
              </a:rPr>
              <a:pPr/>
              <a:t>19</a:t>
            </a:fld>
            <a:endParaRPr lang="en-US" altLang="pt-BR">
              <a:solidFill>
                <a:srgbClr val="898989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588758" y="45601"/>
            <a:ext cx="8019238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0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anose="020B0604020202020204" pitchFamily="34" charset="0"/>
              </a:rPr>
              <a:t>ÍNDICES CONSTITUCIONAIS - SAÚDE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FC737AA-1C31-EEDE-6F35-7257614E5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356" y="1988840"/>
            <a:ext cx="5467350" cy="36671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6CFA2AC-B605-8C22-8A67-9DE745A1C4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78" y="1412776"/>
            <a:ext cx="3314729" cy="172819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A39CCCB-E3B9-19AD-4FA8-AFB5A8C7E5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99" y="3368719"/>
            <a:ext cx="3314729" cy="215371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A0F8795-34B1-90D6-50D0-EC8FDCCF91FF}"/>
              </a:ext>
            </a:extLst>
          </p:cNvPr>
          <p:cNvSpPr txBox="1"/>
          <p:nvPr/>
        </p:nvSpPr>
        <p:spPr>
          <a:xfrm>
            <a:off x="30275" y="5624194"/>
            <a:ext cx="37753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0" i="1" dirty="0">
                <a:solidFill>
                  <a:srgbClr val="686868"/>
                </a:solidFill>
                <a:effectLst/>
                <a:latin typeface="-apple-system"/>
              </a:rPr>
              <a:t>(UBS VILA DA FRATERNIDADE)</a:t>
            </a:r>
          </a:p>
          <a:p>
            <a:r>
              <a:rPr lang="it-IT" sz="1200" b="0" i="1" dirty="0">
                <a:solidFill>
                  <a:srgbClr val="686868"/>
                </a:solidFill>
                <a:effectLst/>
                <a:latin typeface="-apple-system"/>
              </a:rPr>
              <a:t>Fotos: Vivian Honorato / Arquivo N.Com</a:t>
            </a:r>
            <a:endParaRPr lang="pt-BR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2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0" y="236540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2407196" y="1556792"/>
            <a:ext cx="669674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0" dirty="0">
                <a:solidFill>
                  <a:schemeClr val="tx1"/>
                </a:solidFill>
                <a:latin typeface="+mn-lt"/>
              </a:rPr>
              <a:t>-  Constituição Federal;</a:t>
            </a:r>
          </a:p>
          <a:p>
            <a:pPr algn="just"/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pt-BR" sz="2000" b="0" dirty="0">
                <a:solidFill>
                  <a:schemeClr val="tx1"/>
                </a:solidFill>
                <a:latin typeface="+mn-lt"/>
              </a:rPr>
              <a:t>Lei de Responsabilidade Fiscal (LC nº 101/2000);</a:t>
            </a:r>
          </a:p>
          <a:p>
            <a:pPr marL="342900" indent="-342900" algn="just">
              <a:buFontTx/>
              <a:buChar char="-"/>
            </a:pPr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pt-BR" sz="2000" b="0" dirty="0">
                <a:solidFill>
                  <a:schemeClr val="tx1"/>
                </a:solidFill>
                <a:latin typeface="+mn-lt"/>
              </a:rPr>
              <a:t>Lei Orgânica do Município;</a:t>
            </a:r>
          </a:p>
          <a:p>
            <a:pPr marL="342900" indent="-342900" algn="just">
              <a:buFontTx/>
              <a:buChar char="-"/>
            </a:pPr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pt-BR" sz="2000" b="0" dirty="0">
                <a:solidFill>
                  <a:schemeClr val="tx1"/>
                </a:solidFill>
                <a:latin typeface="+mn-lt"/>
              </a:rPr>
              <a:t>Plano Plurianual 2022/2025; </a:t>
            </a:r>
          </a:p>
          <a:p>
            <a:pPr marL="342900" indent="-342900" algn="just">
              <a:buFontTx/>
              <a:buChar char="-"/>
            </a:pPr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pt-BR" sz="2000" b="0" dirty="0">
                <a:solidFill>
                  <a:schemeClr val="tx1"/>
                </a:solidFill>
                <a:latin typeface="+mn-lt"/>
              </a:rPr>
              <a:t>Lei de Diretrizes Orçamentária (Lei Municipal nº 13.440/2022, alterada pela Lei Municipal nº 13.541/2022);</a:t>
            </a:r>
          </a:p>
          <a:p>
            <a:pPr marL="342900" indent="-342900" algn="just">
              <a:buFontTx/>
              <a:buChar char="-"/>
            </a:pPr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buFontTx/>
              <a:buChar char="-"/>
            </a:pPr>
            <a:r>
              <a:rPr lang="pt-BR" sz="2000" b="0" dirty="0">
                <a:solidFill>
                  <a:schemeClr val="tx1"/>
                </a:solidFill>
                <a:latin typeface="+mn-lt"/>
              </a:rPr>
              <a:t>Lei Orçamentária Anual (Lei Municipal nº 13.540/2022).</a:t>
            </a:r>
            <a:endParaRPr lang="pt-BR" b="0" dirty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623220" y="260648"/>
            <a:ext cx="5040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LEGISLAÇÃO APLICADA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xfrm>
            <a:off x="9391972" y="6021288"/>
            <a:ext cx="43204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0A17463C-DFD9-4FF9-9277-EF75DE3A28E6}" type="slidenum">
              <a:rPr lang="en-US" altLang="pt-BR" smtClean="0">
                <a:solidFill>
                  <a:srgbClr val="898989"/>
                </a:solidFill>
              </a:rPr>
              <a:pPr/>
              <a:t>20</a:t>
            </a:fld>
            <a:endParaRPr lang="en-US" altLang="pt-BR" dirty="0">
              <a:solidFill>
                <a:srgbClr val="898989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543100" y="476672"/>
            <a:ext cx="7200799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225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anose="020B0604020202020204" pitchFamily="34" charset="0"/>
              </a:rPr>
              <a:t>EVOLUÇÃO DO ÍNDICE DE APLICAÇÃO EM SAÚDE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8" y="692696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75A180A-6D7D-32E6-0991-CA747AF127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05" y="2060848"/>
            <a:ext cx="9227767" cy="413690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ED45A11-4D22-3505-29DE-35BBD988CF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972" y="4124393"/>
            <a:ext cx="1601792" cy="153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57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F59D375-62A4-4F3B-AFDD-B960AA042B67}" type="slidenum">
              <a:rPr lang="en-US" altLang="pt-BR" smtClean="0">
                <a:solidFill>
                  <a:srgbClr val="898989"/>
                </a:solidFill>
              </a:rPr>
              <a:pPr/>
              <a:t>21</a:t>
            </a:fld>
            <a:endParaRPr lang="en-US" altLang="pt-BR">
              <a:solidFill>
                <a:srgbClr val="898989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141185" y="201173"/>
            <a:ext cx="8019238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0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anose="020B0604020202020204" pitchFamily="34" charset="0"/>
              </a:rPr>
              <a:t>ÍNDICES CONSTITUCIONAIS – EDUCAÇÃO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F78E5E2-78EA-54FA-D234-BE85D0446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596" y="908720"/>
            <a:ext cx="3726791" cy="194302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BFD6D1A-17D0-3D38-7167-2A46FCFE5E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031" y="2999675"/>
            <a:ext cx="3733355" cy="242570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1509E5E-A0C3-50EF-B0F6-B77CACA4AE35}"/>
              </a:ext>
            </a:extLst>
          </p:cNvPr>
          <p:cNvSpPr txBox="1"/>
          <p:nvPr/>
        </p:nvSpPr>
        <p:spPr>
          <a:xfrm>
            <a:off x="6007596" y="5517232"/>
            <a:ext cx="514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1" dirty="0">
                <a:solidFill>
                  <a:srgbClr val="686868"/>
                </a:solidFill>
                <a:effectLst/>
                <a:latin typeface="-apple-system"/>
              </a:rPr>
              <a:t>Fotos: Vivian Honorato/PML/Arquivo</a:t>
            </a: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88492A6-A780-AD7D-7EFD-4C1C3625FE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06" y="1178997"/>
            <a:ext cx="595312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53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xfrm>
            <a:off x="9175948" y="6381328"/>
            <a:ext cx="43204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0A17463C-DFD9-4FF9-9277-EF75DE3A28E6}" type="slidenum">
              <a:rPr lang="en-US" altLang="pt-BR" smtClean="0">
                <a:solidFill>
                  <a:srgbClr val="898989"/>
                </a:solidFill>
              </a:rPr>
              <a:pPr/>
              <a:t>22</a:t>
            </a:fld>
            <a:endParaRPr lang="en-US" altLang="pt-BR" dirty="0">
              <a:solidFill>
                <a:srgbClr val="898989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687116" y="548680"/>
            <a:ext cx="7200799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225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anose="020B0604020202020204" pitchFamily="34" charset="0"/>
              </a:rPr>
              <a:t>EVOLUÇÃO DO ÍNDICE DE APLICAÇÃO EM  EDUCAÇÃO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0" y="476672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3E5D92E-3047-B5AD-A1AD-EC93A793F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524" y="1601816"/>
            <a:ext cx="8928991" cy="487605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6353D4A-DFFA-B7AA-F968-79A92F80F4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980" y="4031133"/>
            <a:ext cx="1650865" cy="1711116"/>
          </a:xfrm>
          <a:prstGeom prst="rect">
            <a:avLst/>
          </a:prstGeom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038716" y="5835702"/>
            <a:ext cx="7200799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225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anose="020B0604020202020204" pitchFamily="34" charset="0"/>
              </a:rPr>
              <a:t>EXIGÊNCIA LEI MUNICIPAL ATÉ 31/12/2023 – 29,50 %</a:t>
            </a:r>
          </a:p>
        </p:txBody>
      </p:sp>
    </p:spTree>
    <p:extLst>
      <p:ext uri="{BB962C8B-B14F-4D97-AF65-F5344CB8AC3E}">
        <p14:creationId xmlns:p14="http://schemas.microsoft.com/office/powerpoint/2010/main" val="3840322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1AAFE80C-9F14-4BB0-A45A-66D0E50CEE5C}" type="slidenum">
              <a:rPr lang="en-US" altLang="pt-BR" smtClean="0">
                <a:solidFill>
                  <a:srgbClr val="898989"/>
                </a:solidFill>
              </a:rPr>
              <a:pPr/>
              <a:t>23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4159" y="3356992"/>
            <a:ext cx="1610864" cy="1627485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EB9F3AF-DE79-84DE-A78F-FEA2DD20E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2304" y="3068960"/>
            <a:ext cx="7248525" cy="301942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CE30D0C-1CDC-A12F-36BB-027970136B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132" y="116631"/>
            <a:ext cx="6731696" cy="2449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55F7EE69-F7D2-622E-642A-0FD0543F5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04" y="2160815"/>
            <a:ext cx="3276600" cy="3686175"/>
          </a:xfrm>
          <a:prstGeom prst="rect">
            <a:avLst/>
          </a:prstGeom>
        </p:spPr>
      </p:pic>
      <p:sp>
        <p:nvSpPr>
          <p:cNvPr id="5837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2A847A2-872D-47DD-860E-B7F5A14B3565}" type="slidenum">
              <a:rPr lang="en-US" altLang="pt-BR" smtClean="0">
                <a:solidFill>
                  <a:srgbClr val="898989"/>
                </a:solidFill>
              </a:rPr>
              <a:pPr/>
              <a:t>24</a:t>
            </a:fld>
            <a:endParaRPr lang="en-US" altLang="pt-BR">
              <a:solidFill>
                <a:srgbClr val="898989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255068" y="616530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>
                <a:solidFill>
                  <a:schemeClr val="tx1"/>
                </a:solidFill>
              </a:rPr>
              <a:t>* A RCL é ajustada (exclui-se as receitas de emendas parlamentares).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183060" y="1844824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tx1"/>
                </a:solidFill>
              </a:rPr>
              <a:t>Pessoal*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41DA975-3432-A180-DDEC-C10EFD3A86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8144" y="2122574"/>
            <a:ext cx="2471540" cy="103084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32CC2A1-0827-FB85-7DD5-1CBFC43C51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6017" y="3546710"/>
            <a:ext cx="2900552" cy="89040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70E66BF-7A22-8127-4584-BA70322CEAE9}"/>
              </a:ext>
            </a:extLst>
          </p:cNvPr>
          <p:cNvSpPr txBox="1"/>
          <p:nvPr/>
        </p:nvSpPr>
        <p:spPr>
          <a:xfrm>
            <a:off x="1514118" y="5070443"/>
            <a:ext cx="11380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tx1"/>
                </a:solidFill>
              </a:rPr>
              <a:t>48,75%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8D24614-84FF-785F-837C-91A28E8CA4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7304" y="143228"/>
            <a:ext cx="46767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97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xfrm>
            <a:off x="9175948" y="6381328"/>
            <a:ext cx="43204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0A17463C-DFD9-4FF9-9277-EF75DE3A28E6}" type="slidenum">
              <a:rPr lang="en-US" altLang="pt-BR" smtClean="0">
                <a:solidFill>
                  <a:srgbClr val="898989"/>
                </a:solidFill>
              </a:rPr>
              <a:pPr/>
              <a:t>25</a:t>
            </a:fld>
            <a:endParaRPr lang="en-US" altLang="pt-BR" dirty="0">
              <a:solidFill>
                <a:srgbClr val="898989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831132" y="116632"/>
            <a:ext cx="7200799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225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panose="020B0604020202020204" pitchFamily="34" charset="0"/>
              </a:rPr>
              <a:t>EVOLUÇÃO DO ÍNDICE DOS GASTOS DE PESSOAL E ENCARGOS SOCIAIS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6933E62-82D6-290C-BC7E-953DE5D1F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956" y="1045897"/>
            <a:ext cx="9145016" cy="507371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EAB4D4F-325C-0A26-E7D1-940392BEE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1812" y="3861048"/>
            <a:ext cx="1304925" cy="21145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2A847A2-872D-47DD-860E-B7F5A14B3565}" type="slidenum">
              <a:rPr lang="en-US" altLang="pt-BR" smtClean="0">
                <a:solidFill>
                  <a:srgbClr val="898989"/>
                </a:solidFill>
              </a:rPr>
              <a:pPr/>
              <a:t>26</a:t>
            </a:fld>
            <a:endParaRPr lang="en-US" altLang="pt-BR">
              <a:solidFill>
                <a:srgbClr val="898989"/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1975148" y="1916832"/>
            <a:ext cx="2236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tx1"/>
                </a:solidFill>
              </a:rPr>
              <a:t>Endividamento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2625892-3326-4A59-AE65-3630D76A6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444" y="2004506"/>
            <a:ext cx="2808312" cy="1217396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28CE0D89-ACA4-5141-5780-EF60B9B5CF11}"/>
              </a:ext>
            </a:extLst>
          </p:cNvPr>
          <p:cNvGrpSpPr/>
          <p:nvPr/>
        </p:nvGrpSpPr>
        <p:grpSpPr>
          <a:xfrm>
            <a:off x="1687116" y="2276872"/>
            <a:ext cx="2209800" cy="3705225"/>
            <a:chOff x="2290856" y="2219949"/>
            <a:chExt cx="2209800" cy="3705225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6C8DE727-32B2-011C-64A4-1D19F1DA7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0856" y="2219949"/>
              <a:ext cx="2209800" cy="3705225"/>
            </a:xfrm>
            <a:prstGeom prst="rect">
              <a:avLst/>
            </a:prstGeom>
          </p:spPr>
        </p:pic>
        <p:sp>
          <p:nvSpPr>
            <p:cNvPr id="14" name="CaixaDeTexto 13"/>
            <p:cNvSpPr txBox="1"/>
            <p:nvPr/>
          </p:nvSpPr>
          <p:spPr>
            <a:xfrm>
              <a:off x="2623220" y="5013489"/>
              <a:ext cx="113808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200" dirty="0">
                  <a:solidFill>
                    <a:schemeClr val="tx1"/>
                  </a:solidFill>
                </a:rPr>
                <a:t>6,54%</a:t>
              </a:r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83EF1620-BCCB-46F3-DC6D-B04CC89A96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9444" y="3789039"/>
            <a:ext cx="4101136" cy="171225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704DBD1-5650-BF1A-BD91-EADFCC04AA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3126" y="132953"/>
            <a:ext cx="46767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xfrm>
            <a:off x="9175948" y="6381328"/>
            <a:ext cx="57606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550A2D0-319C-417A-8FF5-D25D906E407C}" type="slidenum">
              <a:rPr lang="en-US" altLang="pt-BR" smtClean="0">
                <a:solidFill>
                  <a:srgbClr val="898989"/>
                </a:solidFill>
              </a:rPr>
              <a:pPr/>
              <a:t>27</a:t>
            </a:fld>
            <a:endParaRPr lang="en-US" altLang="pt-BR" dirty="0">
              <a:solidFill>
                <a:srgbClr val="898989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679004" y="5085183"/>
            <a:ext cx="4871482" cy="322235"/>
            <a:chOff x="2585488" y="5718888"/>
            <a:chExt cx="3205590" cy="322235"/>
          </a:xfrm>
        </p:grpSpPr>
        <p:sp>
          <p:nvSpPr>
            <p:cNvPr id="6" name="CaixaDeTexto 5"/>
            <p:cNvSpPr txBox="1"/>
            <p:nvPr/>
          </p:nvSpPr>
          <p:spPr>
            <a:xfrm>
              <a:off x="2585488" y="5718889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tx1"/>
                  </a:solidFill>
                </a:rPr>
                <a:t>2010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989786" y="5718889"/>
              <a:ext cx="403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tx1"/>
                  </a:solidFill>
                </a:rPr>
                <a:t>2011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3416237" y="5718889"/>
              <a:ext cx="436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tx1"/>
                  </a:solidFill>
                </a:rPr>
                <a:t>2012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3842689" y="5718889"/>
              <a:ext cx="458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tx1"/>
                  </a:solidFill>
                </a:rPr>
                <a:t>2013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4207637" y="5726118"/>
              <a:ext cx="4422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tx1"/>
                  </a:solidFill>
                </a:rPr>
                <a:t>2014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4595037" y="5718888"/>
              <a:ext cx="4288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tx1"/>
                  </a:solidFill>
                </a:rPr>
                <a:t>2015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5000548" y="5733346"/>
              <a:ext cx="39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tx1"/>
                  </a:solidFill>
                </a:rPr>
                <a:t>2016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392318" y="5726118"/>
              <a:ext cx="39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chemeClr val="tx1"/>
                  </a:solidFill>
                </a:rPr>
                <a:t>2017</a:t>
              </a:r>
            </a:p>
          </p:txBody>
        </p:sp>
      </p:grpSp>
      <p:sp>
        <p:nvSpPr>
          <p:cNvPr id="22" name="CaixaDeTexto 21"/>
          <p:cNvSpPr txBox="1"/>
          <p:nvPr/>
        </p:nvSpPr>
        <p:spPr>
          <a:xfrm>
            <a:off x="5539863" y="5080663"/>
            <a:ext cx="605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/>
                </a:solidFill>
              </a:rPr>
              <a:t>2018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74954" y="167295"/>
            <a:ext cx="6408712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EVOLUÇÃO DA DÍVIDA CONSOLIDADA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891726" y="5087771"/>
            <a:ext cx="969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/>
                </a:solidFill>
              </a:rPr>
              <a:t>     2019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" y="227948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6484995" y="5094879"/>
            <a:ext cx="969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/>
                </a:solidFill>
              </a:rPr>
              <a:t>     2020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873" y="1195763"/>
            <a:ext cx="819150" cy="1190625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7149901" y="5086636"/>
            <a:ext cx="969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/>
                </a:solidFill>
              </a:rPr>
              <a:t>    2021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7757456" y="5085183"/>
            <a:ext cx="969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/>
                </a:solidFill>
              </a:rPr>
              <a:t>   2022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8230676" y="5085184"/>
            <a:ext cx="10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/>
                </a:solidFill>
              </a:rPr>
              <a:t>     2023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00060E4-2E29-9B12-03D8-2368969A3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48" y="980728"/>
            <a:ext cx="9641164" cy="420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8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xfrm>
            <a:off x="9175948" y="6381328"/>
            <a:ext cx="504056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550A2D0-319C-417A-8FF5-D25D906E407C}" type="slidenum">
              <a:rPr lang="en-US" altLang="pt-BR" smtClean="0">
                <a:solidFill>
                  <a:srgbClr val="898989"/>
                </a:solidFill>
              </a:rPr>
              <a:pPr/>
              <a:t>28</a:t>
            </a:fld>
            <a:endParaRPr lang="en-US" altLang="pt-BR" dirty="0">
              <a:solidFill>
                <a:srgbClr val="898989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3020" cy="79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915C6F9-632E-A6FC-176E-2DB29E450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48" y="383636"/>
            <a:ext cx="9793088" cy="57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7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aixaDeTexto 61"/>
          <p:cNvSpPr txBox="1"/>
          <p:nvPr/>
        </p:nvSpPr>
        <p:spPr>
          <a:xfrm>
            <a:off x="5510174" y="1569649"/>
            <a:ext cx="2236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Assunção de Dívida no exercício</a:t>
            </a:r>
          </a:p>
        </p:txBody>
      </p:sp>
      <p:sp>
        <p:nvSpPr>
          <p:cNvPr id="5837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2A847A2-872D-47DD-860E-B7F5A14B3565}" type="slidenum">
              <a:rPr lang="en-US" altLang="pt-BR" smtClean="0">
                <a:solidFill>
                  <a:srgbClr val="898989"/>
                </a:solidFill>
              </a:rPr>
              <a:pPr/>
              <a:t>29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2EAEE07-0A20-2CCF-550E-F4FA68B4E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743" y="2204864"/>
            <a:ext cx="3559757" cy="244827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6E54A39-5F37-4F9D-D947-889FCC60B6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881" y="2138008"/>
            <a:ext cx="2257425" cy="421005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6223620" y="5229200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tx1"/>
                </a:solidFill>
              </a:rPr>
              <a:t>1,77%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333B008-C8D7-7E07-BEC1-7F090A67BE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0631" y="92892"/>
            <a:ext cx="46767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2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rgaminho horizontal 18"/>
          <p:cNvSpPr/>
          <p:nvPr/>
        </p:nvSpPr>
        <p:spPr>
          <a:xfrm>
            <a:off x="573458" y="1700808"/>
            <a:ext cx="9395998" cy="3806164"/>
          </a:xfrm>
          <a:prstGeom prst="horizontalScroll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3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0" y="236540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2911252" y="2276872"/>
            <a:ext cx="669674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0" dirty="0">
                <a:solidFill>
                  <a:schemeClr val="tx1"/>
                </a:solidFill>
                <a:latin typeface="+mn-lt"/>
              </a:rPr>
              <a:t>1- Os valores estão expressos em R$ 1.000,00 (milhares).</a:t>
            </a:r>
          </a:p>
          <a:p>
            <a:pPr algn="just"/>
            <a:endParaRPr lang="pt-BR" sz="2000" b="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pt-BR" sz="2000" b="0" dirty="0">
                <a:solidFill>
                  <a:schemeClr val="tx1"/>
                </a:solidFill>
                <a:latin typeface="+mn-lt"/>
              </a:rPr>
              <a:t>2- Os dados analíticos estão disponíveis no Jornal Oficial do Município da edição de 27 de fevereiro de 2023.</a:t>
            </a:r>
          </a:p>
          <a:p>
            <a:endParaRPr lang="pt-BR" b="0" dirty="0">
              <a:solidFill>
                <a:schemeClr val="tx1"/>
              </a:solidFill>
            </a:endParaRPr>
          </a:p>
          <a:p>
            <a:r>
              <a:rPr lang="pt-BR" sz="2000" b="0" dirty="0">
                <a:solidFill>
                  <a:schemeClr val="tx1"/>
                </a:solidFill>
                <a:latin typeface="+mn-lt"/>
              </a:rPr>
              <a:t>3-  Audiência Prestação de Contas realizada em 28/02/2023 – 10h. </a:t>
            </a:r>
            <a:endParaRPr lang="pt-BR" b="0" dirty="0">
              <a:solidFill>
                <a:schemeClr val="tx1"/>
              </a:solidFill>
            </a:endParaRPr>
          </a:p>
          <a:p>
            <a:endParaRPr lang="pt-BR" b="0" dirty="0">
              <a:solidFill>
                <a:schemeClr val="tx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127276" y="357518"/>
            <a:ext cx="3871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INFORMAÇÕES</a:t>
            </a:r>
            <a:r>
              <a:rPr lang="pt-BR" sz="30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3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INICIAIS</a:t>
            </a:r>
          </a:p>
        </p:txBody>
      </p:sp>
    </p:spTree>
    <p:extLst>
      <p:ext uri="{BB962C8B-B14F-4D97-AF65-F5344CB8AC3E}">
        <p14:creationId xmlns:p14="http://schemas.microsoft.com/office/powerpoint/2010/main" val="388296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2A847A2-872D-47DD-860E-B7F5A14B3565}" type="slidenum">
              <a:rPr lang="en-US" altLang="pt-BR" smtClean="0">
                <a:solidFill>
                  <a:srgbClr val="898989"/>
                </a:solidFill>
              </a:rPr>
              <a:pPr/>
              <a:t>30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5575548" y="21328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Garantias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8B38E0C-11CA-C0C5-1CB1-0D95FE2F6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394" y="2372052"/>
            <a:ext cx="1847850" cy="364807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997171" y="5085184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tx1"/>
                </a:solidFill>
              </a:rPr>
              <a:t>2,43%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F15C643-0552-91AA-E058-DC3C238C9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085" y="2298647"/>
            <a:ext cx="3878968" cy="199444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EB28A6B-A656-E4C6-AE82-20773CDF6F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5228" y="94923"/>
            <a:ext cx="46767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8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Espaço Reservado para Conteúdo 5"/>
          <p:cNvSpPr>
            <a:spLocks noGrp="1"/>
          </p:cNvSpPr>
          <p:nvPr>
            <p:ph idx="1"/>
          </p:nvPr>
        </p:nvSpPr>
        <p:spPr>
          <a:xfrm>
            <a:off x="1903140" y="1556792"/>
            <a:ext cx="6023694" cy="4146550"/>
          </a:xfrm>
        </p:spPr>
        <p:txBody>
          <a:bodyPr rtlCol="0">
            <a:normAutofit/>
          </a:bodyPr>
          <a:lstStyle/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t-BR" altLang="pt-BR" sz="2363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t-BR" altLang="pt-BR" sz="2363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pt-B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t-BR" altLang="pt-BR" sz="2363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altLang="pt-BR" sz="2363" b="1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pt-BR" altLang="pt-BR" sz="2363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2363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fazenda@londrina.pr.gov.br</a:t>
            </a:r>
            <a:r>
              <a:rPr lang="pt-BR" altLang="pt-BR" sz="2363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t-BR" altLang="pt-BR" sz="236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>
              <a:spcBef>
                <a:spcPts val="844"/>
              </a:spcBef>
              <a:spcAft>
                <a:spcPts val="0"/>
              </a:spcAft>
              <a:buNone/>
              <a:defRPr/>
            </a:pPr>
            <a:r>
              <a:rPr lang="pt-BR" altLang="pt-BR" sz="2363" b="1" dirty="0">
                <a:latin typeface="Arial" panose="020B0604020202020204" pitchFamily="34" charset="0"/>
                <a:cs typeface="Arial" panose="020B0604020202020204" pitchFamily="34" charset="0"/>
              </a:rPr>
              <a:t>  Acesso ao Portal da Transparência pelo endereço:</a:t>
            </a:r>
          </a:p>
          <a:p>
            <a:pPr marL="192893" indent="-192893" defTabSz="771571">
              <a:spcBef>
                <a:spcPts val="844"/>
              </a:spcBef>
              <a:spcAft>
                <a:spcPts val="0"/>
              </a:spcAft>
              <a:buNone/>
              <a:defRPr/>
            </a:pPr>
            <a:r>
              <a:rPr lang="pt-BR" altLang="pt-BR" sz="236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92893" indent="-192893" defTabSz="771571">
              <a:spcBef>
                <a:spcPts val="844"/>
              </a:spcBef>
              <a:spcAft>
                <a:spcPts val="0"/>
              </a:spcAft>
              <a:buNone/>
              <a:defRPr/>
            </a:pPr>
            <a:r>
              <a:rPr lang="pt-BR" altLang="pt-BR" sz="2363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altLang="pt-BR" sz="2363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http://www.londrina.pr.gov.br/transparencia</a:t>
            </a:r>
            <a:endParaRPr lang="pt-BR" altLang="pt-BR" sz="236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>
              <a:spcBef>
                <a:spcPts val="844"/>
              </a:spcBef>
              <a:spcAft>
                <a:spcPts val="0"/>
              </a:spcAft>
              <a:buNone/>
              <a:defRPr/>
            </a:pPr>
            <a:endParaRPr lang="pt-BR" altLang="pt-BR" sz="236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93" indent="-192893" defTabSz="771571">
              <a:spcBef>
                <a:spcPts val="844"/>
              </a:spcBef>
              <a:spcAft>
                <a:spcPts val="0"/>
              </a:spcAft>
              <a:buNone/>
              <a:defRPr/>
            </a:pPr>
            <a:r>
              <a:rPr lang="pt-BR" altLang="pt-BR" sz="2363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192893" indent="-192893" defTabSz="771571" eaLnBrk="1" fontAlgn="auto" hangingPunct="1">
              <a:spcBef>
                <a:spcPts val="844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t-BR" altLang="pt-BR" sz="23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E620AD92-D1B5-4AD6-A495-AA97CF54E077}" type="slidenum">
              <a:rPr lang="en-US" altLang="pt-BR" smtClean="0">
                <a:solidFill>
                  <a:srgbClr val="898989"/>
                </a:solidFill>
              </a:rPr>
              <a:pPr/>
              <a:t>31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" y="836712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067646"/>
      </p:ext>
    </p:extLst>
  </p:cSld>
  <p:clrMapOvr>
    <a:masterClrMapping/>
  </p:clrMapOvr>
  <p:transition spd="slow"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4</a:t>
            </a:fld>
            <a:endParaRPr lang="en-US" altLang="pt-BR" dirty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428" y="1196752"/>
            <a:ext cx="45910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6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5</a:t>
            </a:fld>
            <a:endParaRPr lang="en-US" altLang="pt-BR" dirty="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51012" y="332656"/>
            <a:ext cx="9152260" cy="5561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000" b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anose="020B0604020202020204" pitchFamily="34" charset="0"/>
              </a:rPr>
              <a:t>EXECUÇÃO ORÇAMENTÁRIA DA RECEITA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E878D09-8AA6-A772-2CB9-1DB8C58E3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100262"/>
            <a:ext cx="61722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9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6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D270D3D-DF42-3684-C025-34A6B9DF1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350" y="1485900"/>
            <a:ext cx="69723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7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2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7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4714B5B-5EBF-CE32-79A1-63E126251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837" y="1409700"/>
            <a:ext cx="679132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8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73DD9E3-8E5E-4344-9E87-CAAD9A973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887" y="1428750"/>
            <a:ext cx="67532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7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228013" y="1066800"/>
            <a:ext cx="18192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 Unicode MS" charset="0"/>
              </a:rPr>
              <a:t>         </a:t>
            </a:r>
          </a:p>
        </p:txBody>
      </p:sp>
      <p:sp>
        <p:nvSpPr>
          <p:cNvPr id="33797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FB160C4-6C4A-43F9-8242-BEB10C71BA16}" type="slidenum">
              <a:rPr lang="en-US" altLang="pt-BR" smtClean="0">
                <a:solidFill>
                  <a:srgbClr val="898989"/>
                </a:solidFill>
              </a:rPr>
              <a:pPr/>
              <a:t>9</a:t>
            </a:fld>
            <a:endParaRPr lang="en-US" altLang="pt-BR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63"/>
            <a:ext cx="1039044" cy="99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6990307-EF03-D511-37FC-9AE3BE955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325" y="595312"/>
            <a:ext cx="737235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9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5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6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21560</TotalTime>
  <Words>417</Words>
  <Application>Microsoft Office PowerPoint</Application>
  <PresentationFormat>Slides de 35 mm</PresentationFormat>
  <Paragraphs>206</Paragraphs>
  <Slides>31</Slides>
  <Notes>31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41" baseType="lpstr">
      <vt:lpstr>-apple-system</vt:lpstr>
      <vt:lpstr>Arial</vt:lpstr>
      <vt:lpstr>Arial Black</vt:lpstr>
      <vt:lpstr>Times New Roman</vt:lpstr>
      <vt:lpstr>Tw Cen MT</vt:lpstr>
      <vt:lpstr>Tw Cen MT Condensed</vt:lpstr>
      <vt:lpstr>Verdana</vt:lpstr>
      <vt:lpstr>Wingdings</vt:lpstr>
      <vt:lpstr>Wingdings 3</vt:lpstr>
      <vt:lpstr>Integral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LOA 2004</dc:title>
  <dc:creator>Arcanjo</dc:creator>
  <cp:lastModifiedBy>Danilo Aparecido Landegrafi  Barbosa - matr 16.665-5</cp:lastModifiedBy>
  <cp:revision>2421</cp:revision>
  <cp:lastPrinted>2024-02-26T14:36:25Z</cp:lastPrinted>
  <dcterms:modified xsi:type="dcterms:W3CDTF">2024-02-27T14:14:31Z</dcterms:modified>
</cp:coreProperties>
</file>