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897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2" r:id="rId3"/>
    <p:sldId id="493" r:id="rId4"/>
    <p:sldId id="457" r:id="rId5"/>
    <p:sldId id="473" r:id="rId6"/>
    <p:sldId id="452" r:id="rId7"/>
    <p:sldId id="453" r:id="rId8"/>
    <p:sldId id="455" r:id="rId9"/>
    <p:sldId id="485" r:id="rId10"/>
    <p:sldId id="487" r:id="rId11"/>
    <p:sldId id="489" r:id="rId12"/>
    <p:sldId id="472" r:id="rId13"/>
    <p:sldId id="454" r:id="rId14"/>
    <p:sldId id="484" r:id="rId15"/>
    <p:sldId id="467" r:id="rId16"/>
    <p:sldId id="406" r:id="rId17"/>
    <p:sldId id="474" r:id="rId18"/>
    <p:sldId id="361" r:id="rId19"/>
    <p:sldId id="488" r:id="rId20"/>
    <p:sldId id="465" r:id="rId21"/>
    <p:sldId id="486" r:id="rId22"/>
    <p:sldId id="409" r:id="rId23"/>
    <p:sldId id="458" r:id="rId24"/>
    <p:sldId id="340" r:id="rId25"/>
    <p:sldId id="459" r:id="rId26"/>
    <p:sldId id="468" r:id="rId27"/>
    <p:sldId id="469" r:id="rId28"/>
    <p:sldId id="461" r:id="rId29"/>
    <p:sldId id="460" r:id="rId30"/>
    <p:sldId id="444" r:id="rId31"/>
  </p:sldIdLst>
  <p:sldSz cx="10287000" cy="6858000" type="35mm"/>
  <p:notesSz cx="9926638" cy="67976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0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973" userDrawn="1">
          <p15:clr>
            <a:srgbClr val="A4A3A4"/>
          </p15:clr>
        </p15:guide>
        <p15:guide id="2" pos="315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505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486" autoAdjust="0"/>
    <p:restoredTop sz="94434" autoAdjust="0"/>
  </p:normalViewPr>
  <p:slideViewPr>
    <p:cSldViewPr>
      <p:cViewPr varScale="1">
        <p:scale>
          <a:sx n="92" d="100"/>
          <a:sy n="92" d="100"/>
        </p:scale>
        <p:origin x="354" y="90"/>
      </p:cViewPr>
      <p:guideLst>
        <p:guide orient="horz" pos="4320"/>
        <p:guide pos="3013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1973"/>
        <p:guide pos="31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126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1"/>
            <a:ext cx="4302126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D4C9112-9032-4CB1-AD53-C739569CD23E}" type="datetime1">
              <a:rPr lang="pt-BR"/>
              <a:pPr>
                <a:defRPr/>
              </a:pPr>
              <a:t>26/05/2022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4776"/>
            <a:ext cx="4302126" cy="3413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4776"/>
            <a:ext cx="4302126" cy="3413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145AA8EB-048A-4495-8D47-115BCD440B5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65488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16" name="AutoShape 3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17" name="AutoShape 4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18" name="AutoShape 5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19" name="AutoShape 6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20" name="AutoShape 7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21" name="AutoShape 8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22" name="AutoShape 9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23" name="AutoShape 10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24" name="AutoShape 11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25" name="AutoShape 12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26" name="AutoShape 13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27" name="AutoShape 14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28" name="AutoShape 15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29" name="AutoShape 16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30" name="AutoShape 17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68627" name="Text Box 18"/>
          <p:cNvSpPr txBox="1">
            <a:spLocks noChangeArrowheads="1"/>
          </p:cNvSpPr>
          <p:nvPr/>
        </p:nvSpPr>
        <p:spPr bwMode="auto">
          <a:xfrm>
            <a:off x="0" y="0"/>
            <a:ext cx="4330701" cy="3365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t-BR" smtClean="0"/>
          </a:p>
        </p:txBody>
      </p:sp>
      <p:sp>
        <p:nvSpPr>
          <p:cNvPr id="68628" name="Text Box 19"/>
          <p:cNvSpPr txBox="1">
            <a:spLocks noChangeArrowheads="1"/>
          </p:cNvSpPr>
          <p:nvPr/>
        </p:nvSpPr>
        <p:spPr bwMode="auto">
          <a:xfrm>
            <a:off x="5629275" y="0"/>
            <a:ext cx="4337050" cy="3365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t-BR" smtClean="0"/>
          </a:p>
        </p:txBody>
      </p:sp>
      <p:sp>
        <p:nvSpPr>
          <p:cNvPr id="13333" name="Rectangle 2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97200" y="501650"/>
            <a:ext cx="3830638" cy="25527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93" name="Rectangle 21"/>
          <p:cNvSpPr>
            <a:spLocks noGrp="1" noChangeArrowheads="1"/>
          </p:cNvSpPr>
          <p:nvPr>
            <p:ph type="body"/>
          </p:nvPr>
        </p:nvSpPr>
        <p:spPr bwMode="auto">
          <a:xfrm>
            <a:off x="1298575" y="3241675"/>
            <a:ext cx="7215188" cy="305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7480" tIns="43920" rIns="87480" bIns="439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68631" name="Text Box 22"/>
          <p:cNvSpPr txBox="1">
            <a:spLocks noChangeArrowheads="1"/>
          </p:cNvSpPr>
          <p:nvPr/>
        </p:nvSpPr>
        <p:spPr bwMode="auto">
          <a:xfrm>
            <a:off x="0" y="6480176"/>
            <a:ext cx="4330701" cy="3333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t-BR" smtClean="0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/>
          </p:nvPr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7480" tIns="43920" rIns="87480" bIns="439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6CA2049-7E30-4E6C-A91E-0B1ED4C97ACE}" type="slidenum">
              <a:rPr lang="en-GB" altLang="pt-BR"/>
              <a:pPr>
                <a:defRPr/>
              </a:pPr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2783342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E0E1A39-03AE-47B6-9EA5-790A42A0E0EA}" type="slidenum">
              <a:rPr lang="en-GB" altLang="pt-BR" smtClean="0"/>
              <a:pPr>
                <a:spcBef>
                  <a:spcPct val="0"/>
                </a:spcBef>
              </a:pPr>
              <a:t>1</a:t>
            </a:fld>
            <a:endParaRPr lang="en-GB" altLang="pt-BR" smtClean="0"/>
          </a:p>
        </p:txBody>
      </p:sp>
      <p:sp>
        <p:nvSpPr>
          <p:cNvPr id="16387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E7B579F-3B76-4709-93BB-28310BCBFDCA}" type="slidenum">
              <a:rPr lang="en-GB" altLang="pt-BR"/>
              <a:pPr algn="r" eaLnBrk="1" hangingPunct="1">
                <a:spcBef>
                  <a:spcPct val="0"/>
                </a:spcBef>
              </a:pPr>
              <a:t>1</a:t>
            </a:fld>
            <a:endParaRPr lang="en-GB" altLang="pt-BR"/>
          </a:p>
        </p:txBody>
      </p:sp>
      <p:sp>
        <p:nvSpPr>
          <p:cNvPr id="16388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58CA2E-88E8-4FD9-B1B5-827C6CF81B27}" type="slidenum">
              <a:rPr lang="en-GB" altLang="pt-BR"/>
              <a:pPr algn="r" eaLnBrk="1" hangingPunct="1">
                <a:spcBef>
                  <a:spcPct val="0"/>
                </a:spcBef>
              </a:pPr>
              <a:t>1</a:t>
            </a:fld>
            <a:endParaRPr lang="en-GB" altLang="pt-BR"/>
          </a:p>
        </p:txBody>
      </p:sp>
      <p:sp>
        <p:nvSpPr>
          <p:cNvPr id="16389" name="Text Box 1"/>
          <p:cNvSpPr txBox="1">
            <a:spLocks noChangeArrowheads="1"/>
          </p:cNvSpPr>
          <p:nvPr/>
        </p:nvSpPr>
        <p:spPr bwMode="auto">
          <a:xfrm>
            <a:off x="5629275" y="6480176"/>
            <a:ext cx="43370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614AA9-8ED5-42DE-9123-D846EB68493E}" type="slidenum">
              <a:rPr lang="en-GB" altLang="pt-BR"/>
              <a:pPr algn="r" eaLnBrk="1" hangingPunct="1">
                <a:spcBef>
                  <a:spcPct val="0"/>
                </a:spcBef>
              </a:pPr>
              <a:t>1</a:t>
            </a:fld>
            <a:endParaRPr lang="en-GB" altLang="pt-BR"/>
          </a:p>
        </p:txBody>
      </p:sp>
      <p:sp>
        <p:nvSpPr>
          <p:cNvPr id="16390" name="Text Box 2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212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10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10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10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484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11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11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11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104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12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12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12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88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13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13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13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40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2D2D09-9456-444D-9B14-B79BDDB169A9}" type="slidenum">
              <a:rPr lang="en-GB" altLang="pt-BR" smtClean="0"/>
              <a:pPr>
                <a:spcBef>
                  <a:spcPct val="0"/>
                </a:spcBef>
              </a:pPr>
              <a:t>14</a:t>
            </a:fld>
            <a:endParaRPr lang="en-GB" altLang="pt-BR" smtClean="0"/>
          </a:p>
        </p:txBody>
      </p:sp>
      <p:sp>
        <p:nvSpPr>
          <p:cNvPr id="43011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84170C-8FEE-48E9-99F0-60594025CBED}" type="slidenum">
              <a:rPr lang="en-GB" altLang="pt-BR"/>
              <a:pPr algn="r" eaLnBrk="1" hangingPunct="1">
                <a:spcBef>
                  <a:spcPct val="0"/>
                </a:spcBef>
              </a:pPr>
              <a:t>14</a:t>
            </a:fld>
            <a:endParaRPr lang="en-GB" altLang="pt-BR"/>
          </a:p>
        </p:txBody>
      </p:sp>
      <p:sp>
        <p:nvSpPr>
          <p:cNvPr id="43012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CF4CCE-C5A7-4B92-94B5-F5FAF743536B}" type="slidenum">
              <a:rPr lang="en-GB" altLang="pt-BR"/>
              <a:pPr algn="r" eaLnBrk="1" hangingPunct="1">
                <a:spcBef>
                  <a:spcPct val="0"/>
                </a:spcBef>
              </a:pPr>
              <a:t>14</a:t>
            </a:fld>
            <a:endParaRPr lang="en-GB" altLang="pt-BR"/>
          </a:p>
        </p:txBody>
      </p:sp>
      <p:sp>
        <p:nvSpPr>
          <p:cNvPr id="43013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660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2D2D09-9456-444D-9B14-B79BDDB169A9}" type="slidenum">
              <a:rPr lang="en-GB" altLang="pt-BR" smtClean="0"/>
              <a:pPr>
                <a:spcBef>
                  <a:spcPct val="0"/>
                </a:spcBef>
              </a:pPr>
              <a:t>15</a:t>
            </a:fld>
            <a:endParaRPr lang="en-GB" altLang="pt-BR" smtClean="0"/>
          </a:p>
        </p:txBody>
      </p:sp>
      <p:sp>
        <p:nvSpPr>
          <p:cNvPr id="43011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84170C-8FEE-48E9-99F0-60594025CBED}" type="slidenum">
              <a:rPr lang="en-GB" altLang="pt-BR"/>
              <a:pPr algn="r" eaLnBrk="1" hangingPunct="1">
                <a:spcBef>
                  <a:spcPct val="0"/>
                </a:spcBef>
              </a:pPr>
              <a:t>15</a:t>
            </a:fld>
            <a:endParaRPr lang="en-GB" altLang="pt-BR"/>
          </a:p>
        </p:txBody>
      </p:sp>
      <p:sp>
        <p:nvSpPr>
          <p:cNvPr id="43012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CF4CCE-C5A7-4B92-94B5-F5FAF743536B}" type="slidenum">
              <a:rPr lang="en-GB" altLang="pt-BR"/>
              <a:pPr algn="r" eaLnBrk="1" hangingPunct="1">
                <a:spcBef>
                  <a:spcPct val="0"/>
                </a:spcBef>
              </a:pPr>
              <a:t>15</a:t>
            </a:fld>
            <a:endParaRPr lang="en-GB" altLang="pt-BR"/>
          </a:p>
        </p:txBody>
      </p:sp>
      <p:sp>
        <p:nvSpPr>
          <p:cNvPr id="43013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040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EEF113-EDD5-4652-886C-CF4ADD93D2A6}" type="slidenum">
              <a:rPr lang="en-GB" altLang="pt-BR" smtClean="0"/>
              <a:pPr>
                <a:spcBef>
                  <a:spcPct val="0"/>
                </a:spcBef>
              </a:pPr>
              <a:t>16</a:t>
            </a:fld>
            <a:endParaRPr lang="en-GB" altLang="pt-BR" smtClean="0"/>
          </a:p>
        </p:txBody>
      </p:sp>
      <p:sp>
        <p:nvSpPr>
          <p:cNvPr id="47107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A48F70-6B7A-4CBE-9CAA-010CFC20DA86}" type="slidenum">
              <a:rPr lang="en-GB" altLang="pt-BR"/>
              <a:pPr algn="r" eaLnBrk="1" hangingPunct="1">
                <a:spcBef>
                  <a:spcPct val="0"/>
                </a:spcBef>
              </a:pPr>
              <a:t>16</a:t>
            </a:fld>
            <a:endParaRPr lang="en-GB" altLang="pt-BR"/>
          </a:p>
        </p:txBody>
      </p:sp>
      <p:sp>
        <p:nvSpPr>
          <p:cNvPr id="47108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BF07B1D-532F-4D9E-B31C-67FFE886E7F3}" type="slidenum">
              <a:rPr lang="en-GB" altLang="pt-BR"/>
              <a:pPr algn="r" eaLnBrk="1" hangingPunct="1">
                <a:spcBef>
                  <a:spcPct val="0"/>
                </a:spcBef>
              </a:pPr>
              <a:t>16</a:t>
            </a:fld>
            <a:endParaRPr lang="en-GB" altLang="pt-BR"/>
          </a:p>
        </p:txBody>
      </p:sp>
      <p:sp>
        <p:nvSpPr>
          <p:cNvPr id="47109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7110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331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17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17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17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315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00B8C00-E02B-4FFE-8595-1F9CD998D79C}" type="slidenum">
              <a:rPr lang="en-GB" altLang="pt-BR" smtClean="0"/>
              <a:pPr>
                <a:spcBef>
                  <a:spcPct val="0"/>
                </a:spcBef>
              </a:pPr>
              <a:t>18</a:t>
            </a:fld>
            <a:endParaRPr lang="en-GB" altLang="pt-BR" smtClean="0"/>
          </a:p>
        </p:txBody>
      </p:sp>
      <p:sp>
        <p:nvSpPr>
          <p:cNvPr id="79875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754D83-F5FC-4678-9B74-2D83F9DF7176}" type="slidenum">
              <a:rPr lang="en-GB" altLang="pt-BR"/>
              <a:pPr algn="r" eaLnBrk="1" hangingPunct="1">
                <a:spcBef>
                  <a:spcPct val="0"/>
                </a:spcBef>
              </a:pPr>
              <a:t>18</a:t>
            </a:fld>
            <a:endParaRPr lang="en-GB" altLang="pt-BR"/>
          </a:p>
        </p:txBody>
      </p:sp>
      <p:sp>
        <p:nvSpPr>
          <p:cNvPr id="79876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BE2A68-2790-4D76-B9F2-59B17A4497BE}" type="slidenum">
              <a:rPr lang="en-GB" altLang="pt-BR"/>
              <a:pPr algn="r" eaLnBrk="1" hangingPunct="1">
                <a:spcBef>
                  <a:spcPct val="0"/>
                </a:spcBef>
              </a:pPr>
              <a:t>18</a:t>
            </a:fld>
            <a:endParaRPr lang="en-GB" altLang="pt-BR"/>
          </a:p>
        </p:txBody>
      </p:sp>
      <p:sp>
        <p:nvSpPr>
          <p:cNvPr id="79877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9878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937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01EE50-316A-4B28-B51E-027AF323E319}" type="slidenum">
              <a:rPr lang="en-GB" altLang="pt-BR" smtClean="0"/>
              <a:pPr>
                <a:spcBef>
                  <a:spcPct val="0"/>
                </a:spcBef>
              </a:pPr>
              <a:t>19</a:t>
            </a:fld>
            <a:endParaRPr lang="en-GB" altLang="pt-BR" smtClean="0"/>
          </a:p>
        </p:txBody>
      </p:sp>
      <p:sp>
        <p:nvSpPr>
          <p:cNvPr id="61443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CB3556-AF6F-4E4C-8E7F-BF0C60549693}" type="slidenum">
              <a:rPr lang="en-GB" altLang="pt-BR"/>
              <a:pPr algn="r" eaLnBrk="1" hangingPunct="1">
                <a:spcBef>
                  <a:spcPct val="0"/>
                </a:spcBef>
              </a:pPr>
              <a:t>19</a:t>
            </a:fld>
            <a:endParaRPr lang="en-GB" altLang="pt-BR"/>
          </a:p>
        </p:txBody>
      </p:sp>
      <p:sp>
        <p:nvSpPr>
          <p:cNvPr id="61444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18BD1C-F281-44E6-81EA-DEA492C84C36}" type="slidenum">
              <a:rPr lang="en-GB" altLang="pt-BR"/>
              <a:pPr algn="r" eaLnBrk="1" hangingPunct="1">
                <a:spcBef>
                  <a:spcPct val="0"/>
                </a:spcBef>
              </a:pPr>
              <a:t>19</a:t>
            </a:fld>
            <a:endParaRPr lang="en-GB" altLang="pt-BR"/>
          </a:p>
        </p:txBody>
      </p:sp>
      <p:sp>
        <p:nvSpPr>
          <p:cNvPr id="61445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46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53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2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2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2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62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00B8C00-E02B-4FFE-8595-1F9CD998D79C}" type="slidenum">
              <a:rPr lang="en-GB" altLang="pt-BR" smtClean="0"/>
              <a:pPr>
                <a:spcBef>
                  <a:spcPct val="0"/>
                </a:spcBef>
              </a:pPr>
              <a:t>20</a:t>
            </a:fld>
            <a:endParaRPr lang="en-GB" altLang="pt-BR" smtClean="0"/>
          </a:p>
        </p:txBody>
      </p:sp>
      <p:sp>
        <p:nvSpPr>
          <p:cNvPr id="79875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754D83-F5FC-4678-9B74-2D83F9DF7176}" type="slidenum">
              <a:rPr lang="en-GB" altLang="pt-BR"/>
              <a:pPr algn="r" eaLnBrk="1" hangingPunct="1">
                <a:spcBef>
                  <a:spcPct val="0"/>
                </a:spcBef>
              </a:pPr>
              <a:t>20</a:t>
            </a:fld>
            <a:endParaRPr lang="en-GB" altLang="pt-BR"/>
          </a:p>
        </p:txBody>
      </p:sp>
      <p:sp>
        <p:nvSpPr>
          <p:cNvPr id="79876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BE2A68-2790-4D76-B9F2-59B17A4497BE}" type="slidenum">
              <a:rPr lang="en-GB" altLang="pt-BR"/>
              <a:pPr algn="r" eaLnBrk="1" hangingPunct="1">
                <a:spcBef>
                  <a:spcPct val="0"/>
                </a:spcBef>
              </a:pPr>
              <a:t>20</a:t>
            </a:fld>
            <a:endParaRPr lang="en-GB" altLang="pt-BR"/>
          </a:p>
        </p:txBody>
      </p:sp>
      <p:sp>
        <p:nvSpPr>
          <p:cNvPr id="79877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9878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01EE50-316A-4B28-B51E-027AF323E319}" type="slidenum">
              <a:rPr lang="en-GB" altLang="pt-BR" smtClean="0"/>
              <a:pPr>
                <a:spcBef>
                  <a:spcPct val="0"/>
                </a:spcBef>
              </a:pPr>
              <a:t>21</a:t>
            </a:fld>
            <a:endParaRPr lang="en-GB" altLang="pt-BR" smtClean="0"/>
          </a:p>
        </p:txBody>
      </p:sp>
      <p:sp>
        <p:nvSpPr>
          <p:cNvPr id="61443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CB3556-AF6F-4E4C-8E7F-BF0C60549693}" type="slidenum">
              <a:rPr lang="en-GB" altLang="pt-BR"/>
              <a:pPr algn="r" eaLnBrk="1" hangingPunct="1">
                <a:spcBef>
                  <a:spcPct val="0"/>
                </a:spcBef>
              </a:pPr>
              <a:t>21</a:t>
            </a:fld>
            <a:endParaRPr lang="en-GB" altLang="pt-BR"/>
          </a:p>
        </p:txBody>
      </p:sp>
      <p:sp>
        <p:nvSpPr>
          <p:cNvPr id="61444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18BD1C-F281-44E6-81EA-DEA492C84C36}" type="slidenum">
              <a:rPr lang="en-GB" altLang="pt-BR"/>
              <a:pPr algn="r" eaLnBrk="1" hangingPunct="1">
                <a:spcBef>
                  <a:spcPct val="0"/>
                </a:spcBef>
              </a:pPr>
              <a:t>21</a:t>
            </a:fld>
            <a:endParaRPr lang="en-GB" altLang="pt-BR"/>
          </a:p>
        </p:txBody>
      </p:sp>
      <p:sp>
        <p:nvSpPr>
          <p:cNvPr id="61445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46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3943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290DE85-158F-4357-864B-344374F0EAB5}" type="slidenum">
              <a:rPr lang="en-GB" altLang="pt-BR" smtClean="0"/>
              <a:pPr>
                <a:spcBef>
                  <a:spcPct val="0"/>
                </a:spcBef>
              </a:pPr>
              <a:t>22</a:t>
            </a:fld>
            <a:endParaRPr lang="en-GB" altLang="pt-BR" smtClean="0"/>
          </a:p>
        </p:txBody>
      </p:sp>
      <p:sp>
        <p:nvSpPr>
          <p:cNvPr id="53251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D32C02-188B-49DE-AB77-9DC6B1945361}" type="slidenum">
              <a:rPr lang="en-GB" altLang="pt-BR"/>
              <a:pPr algn="r" eaLnBrk="1" hangingPunct="1">
                <a:spcBef>
                  <a:spcPct val="0"/>
                </a:spcBef>
              </a:pPr>
              <a:t>22</a:t>
            </a:fld>
            <a:endParaRPr lang="en-GB" altLang="pt-BR"/>
          </a:p>
        </p:txBody>
      </p:sp>
      <p:sp>
        <p:nvSpPr>
          <p:cNvPr id="53252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93D0D7-851B-458C-B56E-E7055F4E65DB}" type="slidenum">
              <a:rPr lang="en-GB" altLang="pt-BR"/>
              <a:pPr algn="r" eaLnBrk="1" hangingPunct="1">
                <a:spcBef>
                  <a:spcPct val="0"/>
                </a:spcBef>
              </a:pPr>
              <a:t>22</a:t>
            </a:fld>
            <a:endParaRPr lang="en-GB" altLang="pt-BR"/>
          </a:p>
        </p:txBody>
      </p:sp>
      <p:sp>
        <p:nvSpPr>
          <p:cNvPr id="53253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3254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919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18BBCF-09E3-4E64-8C87-88D2A8B4C3A7}" type="slidenum">
              <a:rPr lang="en-GB" altLang="pt-BR" smtClean="0"/>
              <a:pPr>
                <a:spcBef>
                  <a:spcPct val="0"/>
                </a:spcBef>
              </a:pPr>
              <a:t>23</a:t>
            </a:fld>
            <a:endParaRPr lang="en-GB" altLang="pt-BR" smtClean="0"/>
          </a:p>
        </p:txBody>
      </p:sp>
      <p:sp>
        <p:nvSpPr>
          <p:cNvPr id="59395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F0A8CE-67DD-47C9-A988-4C33BF328132}" type="slidenum">
              <a:rPr lang="en-GB" altLang="pt-BR"/>
              <a:pPr algn="r" eaLnBrk="1" hangingPunct="1">
                <a:spcBef>
                  <a:spcPct val="0"/>
                </a:spcBef>
              </a:pPr>
              <a:t>23</a:t>
            </a:fld>
            <a:endParaRPr lang="en-GB" altLang="pt-BR"/>
          </a:p>
        </p:txBody>
      </p:sp>
      <p:sp>
        <p:nvSpPr>
          <p:cNvPr id="59396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4BD7F2-3485-41A7-A4ED-997AB6AAAF5D}" type="slidenum">
              <a:rPr lang="en-GB" altLang="pt-BR"/>
              <a:pPr algn="r" eaLnBrk="1" hangingPunct="1">
                <a:spcBef>
                  <a:spcPct val="0"/>
                </a:spcBef>
              </a:pPr>
              <a:t>23</a:t>
            </a:fld>
            <a:endParaRPr lang="en-GB" altLang="pt-BR"/>
          </a:p>
        </p:txBody>
      </p:sp>
      <p:sp>
        <p:nvSpPr>
          <p:cNvPr id="59397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0473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01EE50-316A-4B28-B51E-027AF323E319}" type="slidenum">
              <a:rPr lang="en-GB" altLang="pt-BR" smtClean="0"/>
              <a:pPr>
                <a:spcBef>
                  <a:spcPct val="0"/>
                </a:spcBef>
              </a:pPr>
              <a:t>24</a:t>
            </a:fld>
            <a:endParaRPr lang="en-GB" altLang="pt-BR" smtClean="0"/>
          </a:p>
        </p:txBody>
      </p:sp>
      <p:sp>
        <p:nvSpPr>
          <p:cNvPr id="61443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CB3556-AF6F-4E4C-8E7F-BF0C60549693}" type="slidenum">
              <a:rPr lang="en-GB" altLang="pt-BR"/>
              <a:pPr algn="r" eaLnBrk="1" hangingPunct="1">
                <a:spcBef>
                  <a:spcPct val="0"/>
                </a:spcBef>
              </a:pPr>
              <a:t>24</a:t>
            </a:fld>
            <a:endParaRPr lang="en-GB" altLang="pt-BR"/>
          </a:p>
        </p:txBody>
      </p:sp>
      <p:sp>
        <p:nvSpPr>
          <p:cNvPr id="61444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18BD1C-F281-44E6-81EA-DEA492C84C36}" type="slidenum">
              <a:rPr lang="en-GB" altLang="pt-BR"/>
              <a:pPr algn="r" eaLnBrk="1" hangingPunct="1">
                <a:spcBef>
                  <a:spcPct val="0"/>
                </a:spcBef>
              </a:pPr>
              <a:t>24</a:t>
            </a:fld>
            <a:endParaRPr lang="en-GB" altLang="pt-BR"/>
          </a:p>
        </p:txBody>
      </p:sp>
      <p:sp>
        <p:nvSpPr>
          <p:cNvPr id="61445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46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026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18BBCF-09E3-4E64-8C87-88D2A8B4C3A7}" type="slidenum">
              <a:rPr lang="en-GB" altLang="pt-BR" smtClean="0"/>
              <a:pPr>
                <a:spcBef>
                  <a:spcPct val="0"/>
                </a:spcBef>
              </a:pPr>
              <a:t>25</a:t>
            </a:fld>
            <a:endParaRPr lang="en-GB" altLang="pt-BR" smtClean="0"/>
          </a:p>
        </p:txBody>
      </p:sp>
      <p:sp>
        <p:nvSpPr>
          <p:cNvPr id="59395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F0A8CE-67DD-47C9-A988-4C33BF328132}" type="slidenum">
              <a:rPr lang="en-GB" altLang="pt-BR"/>
              <a:pPr algn="r" eaLnBrk="1" hangingPunct="1">
                <a:spcBef>
                  <a:spcPct val="0"/>
                </a:spcBef>
              </a:pPr>
              <a:t>25</a:t>
            </a:fld>
            <a:endParaRPr lang="en-GB" altLang="pt-BR"/>
          </a:p>
        </p:txBody>
      </p:sp>
      <p:sp>
        <p:nvSpPr>
          <p:cNvPr id="59396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4BD7F2-3485-41A7-A4ED-997AB6AAAF5D}" type="slidenum">
              <a:rPr lang="en-GB" altLang="pt-BR"/>
              <a:pPr algn="r" eaLnBrk="1" hangingPunct="1">
                <a:spcBef>
                  <a:spcPct val="0"/>
                </a:spcBef>
              </a:pPr>
              <a:t>25</a:t>
            </a:fld>
            <a:endParaRPr lang="en-GB" altLang="pt-BR"/>
          </a:p>
        </p:txBody>
      </p:sp>
      <p:sp>
        <p:nvSpPr>
          <p:cNvPr id="59397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7622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738F916-362D-4248-A036-934FA583364C}" type="slidenum">
              <a:rPr lang="en-GB" altLang="pt-BR" smtClean="0"/>
              <a:pPr>
                <a:spcBef>
                  <a:spcPct val="0"/>
                </a:spcBef>
              </a:pPr>
              <a:t>26</a:t>
            </a:fld>
            <a:endParaRPr lang="en-GB" altLang="pt-BR" smtClean="0"/>
          </a:p>
        </p:txBody>
      </p:sp>
      <p:sp>
        <p:nvSpPr>
          <p:cNvPr id="77827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45AFDCE-7657-453B-9046-1926629DDAF0}" type="slidenum">
              <a:rPr lang="en-GB" altLang="pt-BR"/>
              <a:pPr algn="r" eaLnBrk="1" hangingPunct="1">
                <a:spcBef>
                  <a:spcPct val="0"/>
                </a:spcBef>
              </a:pPr>
              <a:t>26</a:t>
            </a:fld>
            <a:endParaRPr lang="en-GB" altLang="pt-BR"/>
          </a:p>
        </p:txBody>
      </p:sp>
      <p:sp>
        <p:nvSpPr>
          <p:cNvPr id="77828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5A67A8-471B-4324-9575-9A7C792B5B33}" type="slidenum">
              <a:rPr lang="en-GB" altLang="pt-BR"/>
              <a:pPr algn="r" eaLnBrk="1" hangingPunct="1">
                <a:spcBef>
                  <a:spcPct val="0"/>
                </a:spcBef>
              </a:pPr>
              <a:t>26</a:t>
            </a:fld>
            <a:endParaRPr lang="en-GB" altLang="pt-BR"/>
          </a:p>
        </p:txBody>
      </p:sp>
      <p:sp>
        <p:nvSpPr>
          <p:cNvPr id="77829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30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738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738F916-362D-4248-A036-934FA583364C}" type="slidenum">
              <a:rPr lang="en-GB" altLang="pt-BR" smtClean="0"/>
              <a:pPr>
                <a:spcBef>
                  <a:spcPct val="0"/>
                </a:spcBef>
              </a:pPr>
              <a:t>27</a:t>
            </a:fld>
            <a:endParaRPr lang="en-GB" altLang="pt-BR" smtClean="0"/>
          </a:p>
        </p:txBody>
      </p:sp>
      <p:sp>
        <p:nvSpPr>
          <p:cNvPr id="77827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45AFDCE-7657-453B-9046-1926629DDAF0}" type="slidenum">
              <a:rPr lang="en-GB" altLang="pt-BR"/>
              <a:pPr algn="r" eaLnBrk="1" hangingPunct="1">
                <a:spcBef>
                  <a:spcPct val="0"/>
                </a:spcBef>
              </a:pPr>
              <a:t>27</a:t>
            </a:fld>
            <a:endParaRPr lang="en-GB" altLang="pt-BR"/>
          </a:p>
        </p:txBody>
      </p:sp>
      <p:sp>
        <p:nvSpPr>
          <p:cNvPr id="77828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5A67A8-471B-4324-9575-9A7C792B5B33}" type="slidenum">
              <a:rPr lang="en-GB" altLang="pt-BR"/>
              <a:pPr algn="r" eaLnBrk="1" hangingPunct="1">
                <a:spcBef>
                  <a:spcPct val="0"/>
                </a:spcBef>
              </a:pPr>
              <a:t>27</a:t>
            </a:fld>
            <a:endParaRPr lang="en-GB" altLang="pt-BR"/>
          </a:p>
        </p:txBody>
      </p:sp>
      <p:sp>
        <p:nvSpPr>
          <p:cNvPr id="77829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30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3898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18BBCF-09E3-4E64-8C87-88D2A8B4C3A7}" type="slidenum">
              <a:rPr lang="en-GB" altLang="pt-BR" smtClean="0"/>
              <a:pPr>
                <a:spcBef>
                  <a:spcPct val="0"/>
                </a:spcBef>
              </a:pPr>
              <a:t>28</a:t>
            </a:fld>
            <a:endParaRPr lang="en-GB" altLang="pt-BR" smtClean="0"/>
          </a:p>
        </p:txBody>
      </p:sp>
      <p:sp>
        <p:nvSpPr>
          <p:cNvPr id="59395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F0A8CE-67DD-47C9-A988-4C33BF328132}" type="slidenum">
              <a:rPr lang="en-GB" altLang="pt-BR"/>
              <a:pPr algn="r" eaLnBrk="1" hangingPunct="1">
                <a:spcBef>
                  <a:spcPct val="0"/>
                </a:spcBef>
              </a:pPr>
              <a:t>28</a:t>
            </a:fld>
            <a:endParaRPr lang="en-GB" altLang="pt-BR"/>
          </a:p>
        </p:txBody>
      </p:sp>
      <p:sp>
        <p:nvSpPr>
          <p:cNvPr id="59396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4BD7F2-3485-41A7-A4ED-997AB6AAAF5D}" type="slidenum">
              <a:rPr lang="en-GB" altLang="pt-BR"/>
              <a:pPr algn="r" eaLnBrk="1" hangingPunct="1">
                <a:spcBef>
                  <a:spcPct val="0"/>
                </a:spcBef>
              </a:pPr>
              <a:t>28</a:t>
            </a:fld>
            <a:endParaRPr lang="en-GB" altLang="pt-BR"/>
          </a:p>
        </p:txBody>
      </p:sp>
      <p:sp>
        <p:nvSpPr>
          <p:cNvPr id="59397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7879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18BBCF-09E3-4E64-8C87-88D2A8B4C3A7}" type="slidenum">
              <a:rPr lang="en-GB" altLang="pt-BR" smtClean="0"/>
              <a:pPr>
                <a:spcBef>
                  <a:spcPct val="0"/>
                </a:spcBef>
              </a:pPr>
              <a:t>29</a:t>
            </a:fld>
            <a:endParaRPr lang="en-GB" altLang="pt-BR" smtClean="0"/>
          </a:p>
        </p:txBody>
      </p:sp>
      <p:sp>
        <p:nvSpPr>
          <p:cNvPr id="59395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F0A8CE-67DD-47C9-A988-4C33BF328132}" type="slidenum">
              <a:rPr lang="en-GB" altLang="pt-BR"/>
              <a:pPr algn="r" eaLnBrk="1" hangingPunct="1">
                <a:spcBef>
                  <a:spcPct val="0"/>
                </a:spcBef>
              </a:pPr>
              <a:t>29</a:t>
            </a:fld>
            <a:endParaRPr lang="en-GB" altLang="pt-BR"/>
          </a:p>
        </p:txBody>
      </p:sp>
      <p:sp>
        <p:nvSpPr>
          <p:cNvPr id="59396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4BD7F2-3485-41A7-A4ED-997AB6AAAF5D}" type="slidenum">
              <a:rPr lang="en-GB" altLang="pt-BR"/>
              <a:pPr algn="r" eaLnBrk="1" hangingPunct="1">
                <a:spcBef>
                  <a:spcPct val="0"/>
                </a:spcBef>
              </a:pPr>
              <a:t>29</a:t>
            </a:fld>
            <a:endParaRPr lang="en-GB" altLang="pt-BR"/>
          </a:p>
        </p:txBody>
      </p:sp>
      <p:sp>
        <p:nvSpPr>
          <p:cNvPr id="59397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90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3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3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3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0417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422D0BA-B2C6-456E-B499-A9C13EA2955F}" type="slidenum">
              <a:rPr lang="en-GB" altLang="pt-BR" smtClean="0"/>
              <a:pPr>
                <a:spcBef>
                  <a:spcPct val="0"/>
                </a:spcBef>
              </a:pPr>
              <a:t>30</a:t>
            </a:fld>
            <a:endParaRPr lang="en-GB" altLang="pt-BR" smtClean="0"/>
          </a:p>
        </p:txBody>
      </p:sp>
      <p:sp>
        <p:nvSpPr>
          <p:cNvPr id="98307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729641-1FF9-464E-8263-F6024A3605FF}" type="slidenum">
              <a:rPr lang="en-GB" altLang="pt-BR"/>
              <a:pPr algn="r" eaLnBrk="1" hangingPunct="1">
                <a:spcBef>
                  <a:spcPct val="0"/>
                </a:spcBef>
              </a:pPr>
              <a:t>30</a:t>
            </a:fld>
            <a:endParaRPr lang="en-GB" altLang="pt-BR"/>
          </a:p>
        </p:txBody>
      </p:sp>
      <p:sp>
        <p:nvSpPr>
          <p:cNvPr id="98308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C58210D-D393-4E3C-AFE1-113E240E5530}" type="slidenum">
              <a:rPr lang="en-GB" altLang="pt-BR"/>
              <a:pPr algn="r" eaLnBrk="1" hangingPunct="1">
                <a:spcBef>
                  <a:spcPct val="0"/>
                </a:spcBef>
              </a:pPr>
              <a:t>30</a:t>
            </a:fld>
            <a:endParaRPr lang="en-GB" altLang="pt-BR"/>
          </a:p>
        </p:txBody>
      </p:sp>
      <p:sp>
        <p:nvSpPr>
          <p:cNvPr id="98309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8310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069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4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4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4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27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5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5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5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971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6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6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6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89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7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7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7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043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8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8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8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49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9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9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9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559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0287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5358" y="1"/>
            <a:ext cx="10281644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2" y="4960137"/>
            <a:ext cx="6557963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65194" y="4960137"/>
            <a:ext cx="2700338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CA7E8A1-EE64-490E-ABCD-03F5CE9C91C1}" type="datetime1">
              <a:rPr lang="en-US" smtClean="0"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ED046-4878-4774-9F2F-7FB7A8C34362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076399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10873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75FD1-AD33-430A-A029-9C9F1872CE94}" type="datetime1">
              <a:rPr lang="en-US" smtClean="0"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CD010-9BDA-45B8-9354-CDD607C02A57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7573324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6" y="762000"/>
            <a:ext cx="2218134" cy="5410200"/>
          </a:xfrm>
        </p:spPr>
        <p:txBody>
          <a:bodyPr vert="eaVert" lIns="45720" tIns="91440" rIns="45720" bIns="9144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5821" y="762000"/>
            <a:ext cx="6397228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24F5C6-032A-497C-AC88-7B102F661E4D}" type="datetime1">
              <a:rPr lang="en-US" smtClean="0"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BCC43-C641-4B07-9F45-45E970E85DE8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8486775" y="130701"/>
            <a:ext cx="0" cy="77152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23917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6EC2A1-D9FE-4642-9A98-8637915CAFA4}" type="datetime1">
              <a:rPr lang="en-US" smtClean="0"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198EC-0DEA-47C7-AC7B-26DE00062221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7273735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0287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5358" y="1"/>
            <a:ext cx="10281644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4960137"/>
            <a:ext cx="6557963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5194" y="4960137"/>
            <a:ext cx="2700338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B34077-D14F-4428-B344-027363AACA1E}" type="datetime1">
              <a:rPr lang="en-US" smtClean="0"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B2961-9C28-40D9-AF71-D669336A028B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076399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52950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108" y="585216"/>
            <a:ext cx="8201311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4108" y="2286000"/>
            <a:ext cx="401193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3489" y="2286000"/>
            <a:ext cx="401193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D4FA1F-FE64-493D-8E71-8B15ED989EE6}" type="datetime1">
              <a:rPr lang="en-US" smtClean="0"/>
              <a:t>5/26/2022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4F7FF-B1DE-4648-B8B6-47C09B6F31A3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040325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64108" y="585216"/>
            <a:ext cx="8201311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108" y="2179636"/>
            <a:ext cx="401193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4108" y="2967788"/>
            <a:ext cx="401193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3489" y="2179636"/>
            <a:ext cx="401193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3489" y="2967788"/>
            <a:ext cx="401193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E28090-A5ED-47F4-A1CB-35B8F4F62F81}" type="datetime1">
              <a:rPr lang="en-US" smtClean="0"/>
              <a:t>5/26/2022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C6E34-E5B4-41B5-A769-A60D310A784F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1166069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D2A57-D57A-48E4-8E63-668AB62D37CB}" type="datetime1">
              <a:rPr lang="en-US" smtClean="0"/>
              <a:t>5/26/2022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3CAB1-850B-4114-A66A-057A44179BAF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3410570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9533A4-5805-42A7-A27C-1ECD76BD8B24}" type="datetime1">
              <a:rPr lang="en-US" smtClean="0"/>
              <a:t>5/26/2022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57D51-53D0-46D9-9E6C-69B6CEE75C96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7371255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64108" y="471509"/>
            <a:ext cx="37033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2031" y="822960"/>
            <a:ext cx="4791170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4108" y="2257506"/>
            <a:ext cx="37033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220871-0D92-4E72-9743-D496ECD06531}" type="datetime1">
              <a:rPr lang="en-US" smtClean="0"/>
              <a:t>5/26/2022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E3616-831E-47B4-94BA-31D0CF0A023B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9875372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4960138"/>
            <a:ext cx="6557963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0284428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65194" y="4960138"/>
            <a:ext cx="2700338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62E541-B206-445A-9530-EAD47EA77955}" type="datetime1">
              <a:rPr lang="en-US" smtClean="0"/>
              <a:t>5/26/2022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511F2-1E11-44D5-AD3A-076484BF633A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076399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99394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4108" y="585216"/>
            <a:ext cx="8201311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109" y="2286000"/>
            <a:ext cx="820131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4110" y="6470704"/>
            <a:ext cx="18175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B72DAAB-7782-4EFC-9A38-9BAF92288447}" type="datetime1">
              <a:rPr lang="en-US" smtClean="0"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6225" y="6470704"/>
            <a:ext cx="497935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70704"/>
            <a:ext cx="82153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4DC0EED8-DBB8-4B97-8A6D-A4AD7CFACE9C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42938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30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71" r:id="rId1"/>
    <p:sldLayoutId id="2147488972" r:id="rId2"/>
    <p:sldLayoutId id="2147488973" r:id="rId3"/>
    <p:sldLayoutId id="2147488974" r:id="rId4"/>
    <p:sldLayoutId id="2147488975" r:id="rId5"/>
    <p:sldLayoutId id="2147488976" r:id="rId6"/>
    <p:sldLayoutId id="2147488977" r:id="rId7"/>
    <p:sldLayoutId id="2147488978" r:id="rId8"/>
    <p:sldLayoutId id="2147488979" r:id="rId9"/>
    <p:sldLayoutId id="2147488980" r:id="rId10"/>
    <p:sldLayoutId id="2147488981" r:id="rId11"/>
  </p:sldLayoutIdLst>
  <p:transition spd="slow">
    <p:checker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1.png"/><Relationship Id="rId5" Type="http://schemas.openxmlformats.org/officeDocument/2006/relationships/image" Target="../media/image2.wmf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wmf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.wmf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7.png"/><Relationship Id="rId5" Type="http://schemas.openxmlformats.org/officeDocument/2006/relationships/image" Target="../media/image2.wmf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2.wmf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.wmf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3.png"/><Relationship Id="rId4" Type="http://schemas.openxmlformats.org/officeDocument/2006/relationships/image" Target="../media/image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.wmf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controladoria@londrina.pr.gov.br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hyperlink" Target="http://www.londrina.pr.gov.br/transparencia" TargetMode="External"/><Relationship Id="rId4" Type="http://schemas.openxmlformats.org/officeDocument/2006/relationships/hyperlink" Target="mailto:fazenda@londrina.pr.gov.b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167"/>
          <p:cNvSpPr txBox="1">
            <a:spLocks noChangeArrowheads="1"/>
          </p:cNvSpPr>
          <p:nvPr/>
        </p:nvSpPr>
        <p:spPr bwMode="auto">
          <a:xfrm>
            <a:off x="220663" y="1819275"/>
            <a:ext cx="19208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pt-BR" altLang="pt-BR"/>
          </a:p>
        </p:txBody>
      </p:sp>
      <p:pic>
        <p:nvPicPr>
          <p:cNvPr id="15364" name="Picture 1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364" y="1865685"/>
            <a:ext cx="2305050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5365" name="Grupo 2"/>
          <p:cNvGrpSpPr>
            <a:grpSpLocks/>
          </p:cNvGrpSpPr>
          <p:nvPr/>
        </p:nvGrpSpPr>
        <p:grpSpPr bwMode="auto">
          <a:xfrm>
            <a:off x="1356527" y="185159"/>
            <a:ext cx="7420832" cy="4846640"/>
            <a:chOff x="1284519" y="1444900"/>
            <a:chExt cx="7420832" cy="4950806"/>
          </a:xfrm>
        </p:grpSpPr>
        <p:sp>
          <p:nvSpPr>
            <p:cNvPr id="15367" name="Rectangle 1"/>
            <p:cNvSpPr>
              <a:spLocks noChangeArrowheads="1"/>
            </p:cNvSpPr>
            <p:nvPr/>
          </p:nvSpPr>
          <p:spPr bwMode="auto">
            <a:xfrm>
              <a:off x="1358972" y="1444900"/>
              <a:ext cx="7271925" cy="153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marL="715963" lvl="1" indent="-258763" algn="ctr" eaLnBrk="1" hangingPunct="1">
                <a:spcBef>
                  <a:spcPts val="950"/>
                </a:spcBef>
                <a:buClr>
                  <a:srgbClr val="969696"/>
                </a:buClr>
                <a:buSzPct val="60000"/>
                <a:tabLst>
                  <a:tab pos="715963" algn="l"/>
                  <a:tab pos="1163638" algn="l"/>
                  <a:tab pos="1612900" algn="l"/>
                  <a:tab pos="2062163" algn="l"/>
                  <a:tab pos="2511425" algn="l"/>
                  <a:tab pos="2960688" algn="l"/>
                  <a:tab pos="3409950" algn="l"/>
                  <a:tab pos="3859213" algn="l"/>
                  <a:tab pos="4308475" algn="l"/>
                  <a:tab pos="4757738" algn="l"/>
                  <a:tab pos="5207000" algn="l"/>
                  <a:tab pos="5656263" algn="l"/>
                  <a:tab pos="6105525" algn="l"/>
                  <a:tab pos="6554788" algn="l"/>
                  <a:tab pos="7004050" algn="l"/>
                  <a:tab pos="7453313" algn="l"/>
                  <a:tab pos="7902575" algn="l"/>
                  <a:tab pos="8351838" algn="l"/>
                  <a:tab pos="8801100" algn="l"/>
                  <a:tab pos="9250363" algn="l"/>
                  <a:tab pos="9699625" algn="l"/>
                </a:tabLst>
                <a:defRPr/>
              </a:pPr>
              <a:r>
                <a:rPr lang="en-GB" altLang="pt-BR" sz="3000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MUNICÍPIO DE LONDRINA</a:t>
              </a:r>
            </a:p>
            <a:p>
              <a:pPr marL="715963" lvl="1" indent="-258763" algn="ctr" eaLnBrk="1" hangingPunct="1">
                <a:spcBef>
                  <a:spcPts val="950"/>
                </a:spcBef>
                <a:buClr>
                  <a:srgbClr val="969696"/>
                </a:buClr>
                <a:buSzPct val="60000"/>
                <a:tabLst>
                  <a:tab pos="715963" algn="l"/>
                  <a:tab pos="1163638" algn="l"/>
                  <a:tab pos="1612900" algn="l"/>
                  <a:tab pos="2062163" algn="l"/>
                  <a:tab pos="2511425" algn="l"/>
                  <a:tab pos="2960688" algn="l"/>
                  <a:tab pos="3409950" algn="l"/>
                  <a:tab pos="3859213" algn="l"/>
                  <a:tab pos="4308475" algn="l"/>
                  <a:tab pos="4757738" algn="l"/>
                  <a:tab pos="5207000" algn="l"/>
                  <a:tab pos="5656263" algn="l"/>
                  <a:tab pos="6105525" algn="l"/>
                  <a:tab pos="6554788" algn="l"/>
                  <a:tab pos="7004050" algn="l"/>
                  <a:tab pos="7453313" algn="l"/>
                  <a:tab pos="7902575" algn="l"/>
                  <a:tab pos="8351838" algn="l"/>
                  <a:tab pos="8801100" algn="l"/>
                  <a:tab pos="9250363" algn="l"/>
                  <a:tab pos="9699625" algn="l"/>
                </a:tabLst>
                <a:defRPr/>
              </a:pPr>
              <a:r>
                <a:rPr lang="en-GB" altLang="pt-BR" sz="3000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AUDIÊNCIA </a:t>
              </a:r>
              <a:r>
                <a:rPr lang="en-GB" altLang="pt-BR" sz="3000" b="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PÚBLICA DE</a:t>
              </a:r>
              <a:endParaRPr lang="en-GB" altLang="pt-BR" sz="3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endParaRPr>
            </a:p>
            <a:p>
              <a:pPr marL="715963" lvl="1" indent="-258763" algn="ctr" eaLnBrk="1" hangingPunct="1">
                <a:spcBef>
                  <a:spcPts val="950"/>
                </a:spcBef>
                <a:buClr>
                  <a:srgbClr val="969696"/>
                </a:buClr>
                <a:buSzPct val="60000"/>
                <a:tabLst>
                  <a:tab pos="715963" algn="l"/>
                  <a:tab pos="1163638" algn="l"/>
                  <a:tab pos="1612900" algn="l"/>
                  <a:tab pos="2062163" algn="l"/>
                  <a:tab pos="2511425" algn="l"/>
                  <a:tab pos="2960688" algn="l"/>
                  <a:tab pos="3409950" algn="l"/>
                  <a:tab pos="3859213" algn="l"/>
                  <a:tab pos="4308475" algn="l"/>
                  <a:tab pos="4757738" algn="l"/>
                  <a:tab pos="5207000" algn="l"/>
                  <a:tab pos="5656263" algn="l"/>
                  <a:tab pos="6105525" algn="l"/>
                  <a:tab pos="6554788" algn="l"/>
                  <a:tab pos="7004050" algn="l"/>
                  <a:tab pos="7453313" algn="l"/>
                  <a:tab pos="7902575" algn="l"/>
                  <a:tab pos="8351838" algn="l"/>
                  <a:tab pos="8801100" algn="l"/>
                  <a:tab pos="9250363" algn="l"/>
                  <a:tab pos="9699625" algn="l"/>
                </a:tabLst>
                <a:defRPr/>
              </a:pPr>
              <a:r>
                <a:rPr lang="en-GB" altLang="pt-BR" sz="3000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PRESTAÇÃO DE CONTAS</a:t>
              </a:r>
            </a:p>
          </p:txBody>
        </p:sp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1284519" y="5787693"/>
              <a:ext cx="7420832" cy="6080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marL="715963" lvl="1" indent="-258763" algn="ctr" eaLnBrk="1" hangingPunct="1">
                <a:spcBef>
                  <a:spcPts val="950"/>
                </a:spcBef>
                <a:buClr>
                  <a:srgbClr val="969696"/>
                </a:buClr>
                <a:buSzPct val="60000"/>
                <a:buFont typeface="Arial Black" pitchFamily="34" charset="0"/>
                <a:buNone/>
                <a:tabLst>
                  <a:tab pos="715963" algn="l"/>
                  <a:tab pos="1163638" algn="l"/>
                  <a:tab pos="1612900" algn="l"/>
                  <a:tab pos="2062163" algn="l"/>
                  <a:tab pos="2511425" algn="l"/>
                  <a:tab pos="2960688" algn="l"/>
                  <a:tab pos="3409950" algn="l"/>
                  <a:tab pos="3859213" algn="l"/>
                  <a:tab pos="4308475" algn="l"/>
                  <a:tab pos="4757738" algn="l"/>
                  <a:tab pos="5207000" algn="l"/>
                  <a:tab pos="5656263" algn="l"/>
                  <a:tab pos="6105525" algn="l"/>
                  <a:tab pos="6554788" algn="l"/>
                  <a:tab pos="7004050" algn="l"/>
                  <a:tab pos="7453313" algn="l"/>
                  <a:tab pos="7902575" algn="l"/>
                  <a:tab pos="8351838" algn="l"/>
                  <a:tab pos="8801100" algn="l"/>
                  <a:tab pos="9250363" algn="l"/>
                  <a:tab pos="9699625" algn="l"/>
                </a:tabLst>
                <a:defRPr/>
              </a:pPr>
              <a:r>
                <a:rPr lang="en-GB" sz="3000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GESTÃO FISCAL </a:t>
              </a:r>
            </a:p>
            <a:p>
              <a:pPr marL="715963" lvl="1" indent="-258763" algn="ctr" eaLnBrk="1" hangingPunct="1">
                <a:spcBef>
                  <a:spcPts val="950"/>
                </a:spcBef>
                <a:buClr>
                  <a:srgbClr val="969696"/>
                </a:buClr>
                <a:buSzPct val="60000"/>
                <a:buFont typeface="Arial Black" pitchFamily="34" charset="0"/>
                <a:buNone/>
                <a:tabLst>
                  <a:tab pos="715963" algn="l"/>
                  <a:tab pos="1163638" algn="l"/>
                  <a:tab pos="1612900" algn="l"/>
                  <a:tab pos="2062163" algn="l"/>
                  <a:tab pos="2511425" algn="l"/>
                  <a:tab pos="2960688" algn="l"/>
                  <a:tab pos="3409950" algn="l"/>
                  <a:tab pos="3859213" algn="l"/>
                  <a:tab pos="4308475" algn="l"/>
                  <a:tab pos="4757738" algn="l"/>
                  <a:tab pos="5207000" algn="l"/>
                  <a:tab pos="5656263" algn="l"/>
                  <a:tab pos="6105525" algn="l"/>
                  <a:tab pos="6554788" algn="l"/>
                  <a:tab pos="7004050" algn="l"/>
                  <a:tab pos="7453313" algn="l"/>
                  <a:tab pos="7902575" algn="l"/>
                  <a:tab pos="8351838" algn="l"/>
                  <a:tab pos="8801100" algn="l"/>
                  <a:tab pos="9250363" algn="l"/>
                  <a:tab pos="9699625" algn="l"/>
                </a:tabLst>
                <a:defRPr/>
              </a:pPr>
              <a:r>
                <a:rPr lang="en-GB" sz="3000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1</a:t>
              </a:r>
              <a:r>
                <a:rPr lang="en-GB" sz="3000" b="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º </a:t>
              </a:r>
              <a:r>
                <a:rPr lang="en-GB" sz="3000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QUADRIMESTRE DE </a:t>
              </a:r>
              <a:r>
                <a:rPr lang="en-GB" sz="3000" b="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2022</a:t>
              </a:r>
              <a:endParaRPr lang="en-GB" sz="3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endParaRPr>
            </a:p>
            <a:p>
              <a:pPr marL="715963" lvl="1" indent="-258763" algn="ctr" eaLnBrk="1" hangingPunct="1">
                <a:spcBef>
                  <a:spcPts val="950"/>
                </a:spcBef>
                <a:buClr>
                  <a:srgbClr val="969696"/>
                </a:buClr>
                <a:buSzPct val="60000"/>
                <a:buFont typeface="Arial Black" pitchFamily="34" charset="0"/>
                <a:buNone/>
                <a:tabLst>
                  <a:tab pos="715963" algn="l"/>
                  <a:tab pos="1163638" algn="l"/>
                  <a:tab pos="1612900" algn="l"/>
                  <a:tab pos="2062163" algn="l"/>
                  <a:tab pos="2511425" algn="l"/>
                  <a:tab pos="2960688" algn="l"/>
                  <a:tab pos="3409950" algn="l"/>
                  <a:tab pos="3859213" algn="l"/>
                  <a:tab pos="4308475" algn="l"/>
                  <a:tab pos="4757738" algn="l"/>
                  <a:tab pos="5207000" algn="l"/>
                  <a:tab pos="5656263" algn="l"/>
                  <a:tab pos="6105525" algn="l"/>
                  <a:tab pos="6554788" algn="l"/>
                  <a:tab pos="7004050" algn="l"/>
                  <a:tab pos="7453313" algn="l"/>
                  <a:tab pos="7902575" algn="l"/>
                  <a:tab pos="8351838" algn="l"/>
                  <a:tab pos="8801100" algn="l"/>
                  <a:tab pos="9250363" algn="l"/>
                  <a:tab pos="9699625" algn="l"/>
                </a:tabLst>
                <a:defRPr/>
              </a:pPr>
              <a:endParaRPr lang="en-GB" sz="3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15366" name="Espaço Reservado para Número de Slid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94209136-B012-4E37-923D-FD0DA29F15E6}" type="slidenum">
              <a:rPr lang="en-US" altLang="pt-BR" smtClean="0">
                <a:solidFill>
                  <a:srgbClr val="898989"/>
                </a:solidFill>
              </a:rPr>
              <a:pPr/>
              <a:t>1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11052" y="5877272"/>
            <a:ext cx="8180193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pt-BR" sz="25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</a:t>
            </a:r>
            <a:r>
              <a:rPr lang="pt-BR" sz="22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Elaboração: Controladoria </a:t>
            </a:r>
            <a:r>
              <a:rPr lang="pt-BR" sz="22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Geral do </a:t>
            </a:r>
            <a:r>
              <a:rPr lang="pt-BR" sz="22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Município e             Secretaria Municipal de Fazenda</a:t>
            </a:r>
            <a:endParaRPr lang="pt-BR" sz="22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10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90"/>
            <a:ext cx="869726" cy="83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052" y="116632"/>
            <a:ext cx="7848872" cy="657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6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11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90"/>
            <a:ext cx="869726" cy="83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108" y="980728"/>
            <a:ext cx="7059848" cy="356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8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12</a:t>
            </a:fld>
            <a:endParaRPr lang="en-US" altLang="pt-BR" dirty="0" smtClean="0">
              <a:solidFill>
                <a:srgbClr val="898989"/>
              </a:solidFill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751012" y="332656"/>
            <a:ext cx="9152260" cy="556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10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000" b="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anose="020B0604020202020204" pitchFamily="34" charset="0"/>
              </a:rPr>
              <a:t>EXECUÇÃO ORÇAMENTÁRIA DA DESPESA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068" y="980728"/>
            <a:ext cx="784907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1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13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76" y="47363"/>
            <a:ext cx="1224136" cy="11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100" y="188640"/>
            <a:ext cx="7632848" cy="601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9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A4B46C51-D98A-4393-97AD-CCA73E3C39E4}" type="slidenum">
              <a:rPr lang="en-US" altLang="pt-BR" smtClean="0">
                <a:solidFill>
                  <a:srgbClr val="898989"/>
                </a:solidFill>
              </a:rPr>
              <a:pPr/>
              <a:t>14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052" y="476672"/>
            <a:ext cx="820820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1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A4B46C51-D98A-4393-97AD-CCA73E3C39E4}" type="slidenum">
              <a:rPr lang="en-US" altLang="pt-BR" smtClean="0">
                <a:solidFill>
                  <a:srgbClr val="898989"/>
                </a:solidFill>
              </a:rPr>
              <a:pPr/>
              <a:t>15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068" y="836712"/>
            <a:ext cx="7848872" cy="432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4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8954441-D257-4F46-94D9-C280643D3682}" type="slidenum">
              <a:rPr lang="en-US" altLang="pt-BR" smtClean="0">
                <a:solidFill>
                  <a:srgbClr val="898989"/>
                </a:solidFill>
              </a:rPr>
              <a:pPr/>
              <a:t>16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052" y="332656"/>
            <a:ext cx="8136904" cy="59119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17</a:t>
            </a:fld>
            <a:endParaRPr lang="en-US" altLang="pt-BR" dirty="0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484" y="1772816"/>
            <a:ext cx="3895831" cy="386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8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F59D375-62A4-4F3B-AFDD-B960AA042B67}" type="slidenum">
              <a:rPr lang="en-US" altLang="pt-BR" smtClean="0">
                <a:solidFill>
                  <a:srgbClr val="898989"/>
                </a:solidFill>
              </a:rPr>
              <a:pPr/>
              <a:t>18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588758" y="45601"/>
            <a:ext cx="8019238" cy="556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10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0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anose="020B0604020202020204" pitchFamily="34" charset="0"/>
              </a:rPr>
              <a:t>ÍNDICES CONSTITUCIONAIS - SAÚDE</a:t>
            </a:r>
            <a:endParaRPr lang="en-GB" sz="30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56" y="1628800"/>
            <a:ext cx="3267778" cy="1853203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7316" y="1556792"/>
            <a:ext cx="6451467" cy="43924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80" y="1484784"/>
            <a:ext cx="9217024" cy="4614904"/>
          </a:xfrm>
          <a:prstGeom prst="rect">
            <a:avLst/>
          </a:prstGeom>
        </p:spPr>
      </p:pic>
      <p:sp>
        <p:nvSpPr>
          <p:cNvPr id="60420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xfrm>
            <a:off x="9391972" y="6021288"/>
            <a:ext cx="43204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0A17463C-DFD9-4FF9-9277-EF75DE3A28E6}" type="slidenum">
              <a:rPr lang="en-US" altLang="pt-BR" smtClean="0">
                <a:solidFill>
                  <a:srgbClr val="898989"/>
                </a:solidFill>
              </a:rPr>
              <a:pPr/>
              <a:t>19</a:t>
            </a:fld>
            <a:endParaRPr lang="en-US" altLang="pt-BR" dirty="0" smtClean="0">
              <a:solidFill>
                <a:srgbClr val="898989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543100" y="476672"/>
            <a:ext cx="7200799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225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anose="020B0604020202020204" pitchFamily="34" charset="0"/>
              </a:rPr>
              <a:t>EVOLUÇÃO DO ÍNDICE DE APLICAÇÃO EM SAÚDE</a:t>
            </a:r>
            <a:endParaRPr lang="en-GB" sz="2400" b="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74948" y="299695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30/04/2017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415308" y="450912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30/04/2019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679004" y="3284984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2407196" y="2492896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3991372" y="4221088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35188" y="191683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30/04/2018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8" y="476672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" name="Retângulo 23"/>
          <p:cNvSpPr/>
          <p:nvPr/>
        </p:nvSpPr>
        <p:spPr>
          <a:xfrm>
            <a:off x="5143500" y="170080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30/04/2020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5647556" y="2204864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/>
          <p:nvPr/>
        </p:nvSpPr>
        <p:spPr>
          <a:xfrm>
            <a:off x="8815908" y="3789040"/>
            <a:ext cx="216024" cy="18985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6655668" y="328498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30/04/2021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7231732" y="2996952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8311852" y="407707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30/04/2022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5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2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0" y="236540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2407196" y="1556792"/>
            <a:ext cx="669674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-  Constituição Federal;</a:t>
            </a:r>
          </a:p>
          <a:p>
            <a:pPr algn="just"/>
            <a:endParaRPr lang="pt-BR" sz="2000" b="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Lei de Responsabilidade Fiscal (LC nº 101/2000);</a:t>
            </a:r>
          </a:p>
          <a:p>
            <a:pPr marL="342900" indent="-342900" algn="just">
              <a:buFontTx/>
              <a:buChar char="-"/>
            </a:pPr>
            <a:endParaRPr lang="pt-BR" sz="2000" b="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Lei Orgânica do Município;</a:t>
            </a:r>
          </a:p>
          <a:p>
            <a:pPr marL="342900" indent="-342900" algn="just">
              <a:buFontTx/>
              <a:buChar char="-"/>
            </a:pPr>
            <a:endParaRPr lang="pt-BR" sz="2000" b="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Plano Plurianual 2022/2025; </a:t>
            </a:r>
          </a:p>
          <a:p>
            <a:pPr marL="342900" indent="-342900" algn="just">
              <a:buFontTx/>
              <a:buChar char="-"/>
            </a:pPr>
            <a:endParaRPr lang="pt-BR" sz="2000" b="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Lei de Diretrizes Orçamentária (Lei Municipal nº 13.240/2021, alterada pela Lei nº 13.316/2021);</a:t>
            </a:r>
          </a:p>
          <a:p>
            <a:pPr marL="342900" indent="-342900" algn="just">
              <a:buFontTx/>
              <a:buChar char="-"/>
            </a:pPr>
            <a:endParaRPr lang="pt-BR" sz="2000" b="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Lei Orçamentária Anual (Lei Municipal nº 13.315/2021 ).</a:t>
            </a:r>
            <a:endParaRPr lang="pt-BR" b="0" dirty="0" smtClean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623220" y="260648"/>
            <a:ext cx="5040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LEGISLAÇÃO APLICADA </a:t>
            </a:r>
            <a:endParaRPr lang="pt-BR" sz="30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F59D375-62A4-4F3B-AFDD-B960AA042B67}" type="slidenum">
              <a:rPr lang="en-US" altLang="pt-BR" smtClean="0">
                <a:solidFill>
                  <a:srgbClr val="898989"/>
                </a:solidFill>
              </a:rPr>
              <a:pPr/>
              <a:t>20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823020" y="116632"/>
            <a:ext cx="8928992" cy="556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10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0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anose="020B0604020202020204" pitchFamily="34" charset="0"/>
              </a:rPr>
              <a:t>ÍNDICES CONSTITUCIONAIS - EDUCAÇÃO</a:t>
            </a:r>
            <a:endParaRPr lang="en-GB" sz="30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44" y="991306"/>
            <a:ext cx="3645581" cy="2360168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48" y="980728"/>
            <a:ext cx="628859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82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80" y="1556792"/>
            <a:ext cx="9246820" cy="5040560"/>
          </a:xfrm>
          <a:prstGeom prst="rect">
            <a:avLst/>
          </a:prstGeom>
        </p:spPr>
      </p:pic>
      <p:sp>
        <p:nvSpPr>
          <p:cNvPr id="60420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xfrm>
            <a:off x="9175948" y="6381328"/>
            <a:ext cx="43204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0A17463C-DFD9-4FF9-9277-EF75DE3A28E6}" type="slidenum">
              <a:rPr lang="en-US" altLang="pt-BR" smtClean="0">
                <a:solidFill>
                  <a:srgbClr val="898989"/>
                </a:solidFill>
              </a:rPr>
              <a:pPr/>
              <a:t>21</a:t>
            </a:fld>
            <a:endParaRPr lang="en-US" altLang="pt-BR" dirty="0" smtClean="0">
              <a:solidFill>
                <a:srgbClr val="898989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687116" y="548680"/>
            <a:ext cx="7200799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225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anose="020B0604020202020204" pitchFamily="34" charset="0"/>
              </a:rPr>
              <a:t>EVOLUÇÃO DO ÍNDICE DE APLICAÇÃO EM  EDUCAÇÃO</a:t>
            </a:r>
            <a:endParaRPr lang="en-GB" sz="2400" b="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34988" y="234888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30/04/2017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631332" y="227687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30/04/2019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679004" y="2780928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2407196" y="2564904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4063380" y="3068960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903140" y="285293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30/04/2018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327076" y="6195061"/>
            <a:ext cx="7200799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225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anose="020B0604020202020204" pitchFamily="34" charset="0"/>
              </a:rPr>
              <a:t>EXIGÊNCIA LEI MUNICIPAL ATÉ 31/12/2022 – 29 %</a:t>
            </a:r>
            <a:endParaRPr lang="en-GB" sz="2000" b="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2" y="675704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" name="Retângulo 23"/>
          <p:cNvSpPr/>
          <p:nvPr/>
        </p:nvSpPr>
        <p:spPr>
          <a:xfrm>
            <a:off x="5215508" y="335699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30/04/2020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5791572" y="2996952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/>
          <p:nvPr/>
        </p:nvSpPr>
        <p:spPr>
          <a:xfrm>
            <a:off x="9247956" y="3527179"/>
            <a:ext cx="216024" cy="1898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8455868" y="378904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30/04/2022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7015708" y="299695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30/04/2021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7519764" y="3501008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322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0" y="332656"/>
            <a:ext cx="7056784" cy="2560638"/>
          </a:xfrm>
          <a:prstGeom prst="rect">
            <a:avLst/>
          </a:prstGeom>
        </p:spPr>
      </p:pic>
      <p:sp>
        <p:nvSpPr>
          <p:cNvPr id="52228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1AAFE80C-9F14-4BB0-A45A-66D0E50CEE5C}" type="slidenum">
              <a:rPr lang="en-US" altLang="pt-BR" smtClean="0">
                <a:solidFill>
                  <a:srgbClr val="898989"/>
                </a:solidFill>
              </a:rPr>
              <a:pPr/>
              <a:t>22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24159" y="3356992"/>
            <a:ext cx="1610864" cy="1627485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40" y="2996952"/>
            <a:ext cx="8486005" cy="3528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108" y="2132856"/>
            <a:ext cx="2160240" cy="4079337"/>
          </a:xfrm>
          <a:prstGeom prst="rect">
            <a:avLst/>
          </a:prstGeom>
        </p:spPr>
      </p:pic>
      <p:sp>
        <p:nvSpPr>
          <p:cNvPr id="5837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2A847A2-872D-47DD-860E-B7F5A14B3565}" type="slidenum">
              <a:rPr lang="en-US" altLang="pt-BR" smtClean="0">
                <a:solidFill>
                  <a:srgbClr val="898989"/>
                </a:solidFill>
              </a:rPr>
              <a:pPr/>
              <a:t>23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476515" y="5877272"/>
            <a:ext cx="5736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0" dirty="0" smtClean="0">
                <a:solidFill>
                  <a:schemeClr val="tx1"/>
                </a:solidFill>
              </a:rPr>
              <a:t>* A RCL é ajustada (exclui-se as receitas de emendas parlamentares).</a:t>
            </a:r>
            <a:endParaRPr lang="pt-BR" sz="2200" b="0" dirty="0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476515" y="1844139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solidFill>
                  <a:schemeClr val="tx1"/>
                </a:solidFill>
              </a:rPr>
              <a:t>Pessoal*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831132" y="5158353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chemeClr val="tx1"/>
                </a:solidFill>
              </a:rPr>
              <a:t>43,74%</a:t>
            </a:r>
            <a:endParaRPr lang="pt-BR" sz="2200" dirty="0">
              <a:solidFill>
                <a:schemeClr val="tx1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5108" y="1"/>
            <a:ext cx="5416966" cy="184482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3420" y="3356992"/>
            <a:ext cx="3562356" cy="136815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5428" y="1988840"/>
            <a:ext cx="3413060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97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48" y="1052736"/>
            <a:ext cx="9793088" cy="5422740"/>
          </a:xfrm>
          <a:prstGeom prst="rect">
            <a:avLst/>
          </a:prstGeom>
        </p:spPr>
      </p:pic>
      <p:sp>
        <p:nvSpPr>
          <p:cNvPr id="60420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xfrm>
            <a:off x="9175948" y="6381328"/>
            <a:ext cx="43204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0A17463C-DFD9-4FF9-9277-EF75DE3A28E6}" type="slidenum">
              <a:rPr lang="en-US" altLang="pt-BR" smtClean="0">
                <a:solidFill>
                  <a:srgbClr val="898989"/>
                </a:solidFill>
              </a:rPr>
              <a:pPr/>
              <a:t>24</a:t>
            </a:fld>
            <a:endParaRPr lang="en-US" altLang="pt-BR" dirty="0" smtClean="0">
              <a:solidFill>
                <a:srgbClr val="898989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831132" y="116632"/>
            <a:ext cx="7200799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225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anose="020B0604020202020204" pitchFamily="34" charset="0"/>
              </a:rPr>
              <a:t>EVOLUÇÃO DO ÍNDICE DOS GASTOS DE PESSOAL E ENCARGOS </a:t>
            </a:r>
            <a:r>
              <a:rPr lang="en-GB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anose="020B0604020202020204" pitchFamily="34" charset="0"/>
              </a:rPr>
              <a:t>SOCIAIS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74948" y="206084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30/04/2017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599884" y="342900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30/04/2022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343300" y="371703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30/04/2019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462980" y="1916832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2119164" y="4293096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3919364" y="3501008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5647556" y="1844824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543100" y="458112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30/04/2018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7375748" y="4509120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5863580" y="184482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30/04/2020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9103940" y="3239147"/>
            <a:ext cx="216024" cy="18985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6871692" y="486916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30/04/2021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172" y="2276872"/>
            <a:ext cx="2200000" cy="369523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324" y="2132856"/>
            <a:ext cx="4587874" cy="1944216"/>
          </a:xfrm>
          <a:prstGeom prst="rect">
            <a:avLst/>
          </a:prstGeom>
        </p:spPr>
      </p:pic>
      <p:sp>
        <p:nvSpPr>
          <p:cNvPr id="5837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2A847A2-872D-47DD-860E-B7F5A14B3565}" type="slidenum">
              <a:rPr lang="en-US" altLang="pt-BR" smtClean="0">
                <a:solidFill>
                  <a:srgbClr val="898989"/>
                </a:solidFill>
              </a:rPr>
              <a:pPr/>
              <a:t>25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1975148" y="1916832"/>
            <a:ext cx="2236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solidFill>
                  <a:schemeClr val="tx1"/>
                </a:solidFill>
              </a:rPr>
              <a:t>Endividamento</a:t>
            </a:r>
            <a:endParaRPr lang="pt-BR" sz="2200" dirty="0">
              <a:solidFill>
                <a:schemeClr val="tx1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2407196" y="5157192"/>
            <a:ext cx="11380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chemeClr val="tx1"/>
                </a:solidFill>
              </a:rPr>
              <a:t>-7,92%</a:t>
            </a:r>
            <a:endParaRPr lang="pt-BR" sz="2200" dirty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3140" y="116632"/>
            <a:ext cx="5472608" cy="184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0" y="980728"/>
            <a:ext cx="9865096" cy="4303784"/>
          </a:xfrm>
          <a:prstGeom prst="rect">
            <a:avLst/>
          </a:prstGeom>
        </p:spPr>
      </p:pic>
      <p:sp>
        <p:nvSpPr>
          <p:cNvPr id="76804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xfrm>
            <a:off x="9175948" y="6381328"/>
            <a:ext cx="57606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550A2D0-319C-417A-8FF5-D25D906E407C}" type="slidenum">
              <a:rPr lang="en-US" altLang="pt-BR" smtClean="0">
                <a:solidFill>
                  <a:srgbClr val="898989"/>
                </a:solidFill>
              </a:rPr>
              <a:pPr/>
              <a:t>26</a:t>
            </a:fld>
            <a:endParaRPr lang="en-US" altLang="pt-BR" dirty="0" smtClean="0">
              <a:solidFill>
                <a:srgbClr val="898989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846268" y="5065439"/>
            <a:ext cx="5191253" cy="327522"/>
            <a:chOff x="2531248" y="5699144"/>
            <a:chExt cx="3416009" cy="327522"/>
          </a:xfrm>
        </p:grpSpPr>
        <p:sp>
          <p:nvSpPr>
            <p:cNvPr id="6" name="CaixaDeTexto 5"/>
            <p:cNvSpPr txBox="1"/>
            <p:nvPr/>
          </p:nvSpPr>
          <p:spPr>
            <a:xfrm>
              <a:off x="2531248" y="5699144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tx1"/>
                  </a:solidFill>
                </a:rPr>
                <a:t>2010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2989786" y="5718889"/>
              <a:ext cx="403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tx1"/>
                  </a:solidFill>
                </a:rPr>
                <a:t>2011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3416237" y="5718889"/>
              <a:ext cx="4363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tx1"/>
                  </a:solidFill>
                </a:rPr>
                <a:t>2012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3842689" y="5718889"/>
              <a:ext cx="458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tx1"/>
                  </a:solidFill>
                </a:rPr>
                <a:t>2013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4269141" y="5718889"/>
              <a:ext cx="4422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tx1"/>
                  </a:solidFill>
                </a:rPr>
                <a:t>2014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4695593" y="5718889"/>
              <a:ext cx="4288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tx1"/>
                  </a:solidFill>
                </a:rPr>
                <a:t>2015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5122045" y="5718889"/>
              <a:ext cx="39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tx1"/>
                  </a:solidFill>
                </a:rPr>
                <a:t>2016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5548497" y="5718889"/>
              <a:ext cx="39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tx1"/>
                  </a:solidFill>
                </a:rPr>
                <a:t>2017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CaixaDeTexto 21"/>
          <p:cNvSpPr txBox="1"/>
          <p:nvPr/>
        </p:nvSpPr>
        <p:spPr>
          <a:xfrm>
            <a:off x="6079604" y="5085184"/>
            <a:ext cx="6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/>
                </a:solidFill>
              </a:rPr>
              <a:t>2018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74954" y="167295"/>
            <a:ext cx="6408712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10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EVOLUÇÃO DA DÍVIDA CONSOLIDADA</a:t>
            </a:r>
            <a:endParaRPr lang="en-GB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477985" y="5085184"/>
            <a:ext cx="969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/>
                </a:solidFill>
              </a:rPr>
              <a:t>     2019</a:t>
            </a: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" y="227948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7087716" y="5085184"/>
            <a:ext cx="969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/>
                </a:solidFill>
              </a:rPr>
              <a:t>     2020</a:t>
            </a: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873" y="1195763"/>
            <a:ext cx="819150" cy="1190625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7774129" y="5085184"/>
            <a:ext cx="969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/>
                </a:solidFill>
              </a:rPr>
              <a:t>     2021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8422201" y="5085184"/>
            <a:ext cx="969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/>
                </a:solidFill>
              </a:rPr>
              <a:t>     2022</a:t>
            </a:r>
            <a:endParaRPr lang="pt-B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8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xfrm>
            <a:off x="9175948" y="6381328"/>
            <a:ext cx="504056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550A2D0-319C-417A-8FF5-D25D906E407C}" type="slidenum">
              <a:rPr lang="en-US" altLang="pt-BR" smtClean="0">
                <a:solidFill>
                  <a:srgbClr val="898989"/>
                </a:solidFill>
              </a:rPr>
              <a:pPr/>
              <a:t>27</a:t>
            </a:fld>
            <a:endParaRPr lang="en-US" altLang="pt-BR" dirty="0" smtClean="0">
              <a:solidFill>
                <a:srgbClr val="898989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4"/>
            <a:ext cx="895028" cy="86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52" y="833762"/>
            <a:ext cx="9638095" cy="5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7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590" y="2420888"/>
            <a:ext cx="3110294" cy="3960440"/>
          </a:xfrm>
          <a:prstGeom prst="rect">
            <a:avLst/>
          </a:prstGeom>
        </p:spPr>
      </p:pic>
      <p:sp>
        <p:nvSpPr>
          <p:cNvPr id="5837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2A847A2-872D-47DD-860E-B7F5A14B3565}" type="slidenum">
              <a:rPr lang="en-US" altLang="pt-BR" smtClean="0">
                <a:solidFill>
                  <a:srgbClr val="898989"/>
                </a:solidFill>
              </a:rPr>
              <a:pPr/>
              <a:t>28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5359524" y="1678758"/>
            <a:ext cx="2236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solidFill>
                  <a:schemeClr val="tx1"/>
                </a:solidFill>
              </a:rPr>
              <a:t>Assunção de Dívida</a:t>
            </a:r>
            <a:endParaRPr lang="pt-BR" sz="2200" dirty="0">
              <a:solidFill>
                <a:schemeClr val="tx1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5935588" y="5661248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chemeClr val="tx1"/>
                </a:solidFill>
              </a:rPr>
              <a:t>0,27%</a:t>
            </a:r>
            <a:endParaRPr lang="pt-BR" sz="2200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156" y="0"/>
            <a:ext cx="5058532" cy="170080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7076" y="2276872"/>
            <a:ext cx="432899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2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060" y="2348880"/>
            <a:ext cx="5184577" cy="259228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540" y="2132856"/>
            <a:ext cx="2073717" cy="4104456"/>
          </a:xfrm>
          <a:prstGeom prst="rect">
            <a:avLst/>
          </a:prstGeom>
        </p:spPr>
      </p:pic>
      <p:sp>
        <p:nvSpPr>
          <p:cNvPr id="5837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2A847A2-872D-47DD-860E-B7F5A14B3565}" type="slidenum">
              <a:rPr lang="en-US" altLang="pt-BR" smtClean="0">
                <a:solidFill>
                  <a:srgbClr val="898989"/>
                </a:solidFill>
              </a:rPr>
              <a:pPr/>
              <a:t>29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5211561" y="1772816"/>
            <a:ext cx="2236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solidFill>
                  <a:schemeClr val="tx1"/>
                </a:solidFill>
              </a:rPr>
              <a:t>Garantias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825602" y="5445224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chemeClr val="tx1"/>
                </a:solidFill>
              </a:rPr>
              <a:t>3,26%</a:t>
            </a:r>
            <a:endParaRPr lang="pt-BR" sz="2200" dirty="0">
              <a:solidFill>
                <a:schemeClr val="tx1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7156" y="72008"/>
            <a:ext cx="5058532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8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rgaminho horizontal 18"/>
          <p:cNvSpPr/>
          <p:nvPr/>
        </p:nvSpPr>
        <p:spPr>
          <a:xfrm>
            <a:off x="573458" y="1700808"/>
            <a:ext cx="9395998" cy="3806164"/>
          </a:xfrm>
          <a:prstGeom prst="horizontalScroll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3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0" y="236540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2407195" y="2420888"/>
            <a:ext cx="669674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1- Os valores estão expressos em R$ 1.000,00 (milhares).</a:t>
            </a:r>
          </a:p>
          <a:p>
            <a:pPr algn="just"/>
            <a:endParaRPr lang="pt-BR" sz="2000" b="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pt-BR" sz="2000" b="0" dirty="0">
                <a:solidFill>
                  <a:schemeClr val="tx1"/>
                </a:solidFill>
                <a:latin typeface="+mn-lt"/>
              </a:rPr>
              <a:t>2- Os dados analíticos estão disponíveis no Jornal Oficial do 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Município da edição de 26 de maio de 2022.</a:t>
            </a:r>
            <a:endParaRPr lang="pt-BR" sz="2000" b="0" dirty="0">
              <a:solidFill>
                <a:schemeClr val="tx1"/>
              </a:solidFill>
              <a:latin typeface="+mn-lt"/>
            </a:endParaRPr>
          </a:p>
          <a:p>
            <a:endParaRPr lang="pt-BR" b="0" dirty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127276" y="357518"/>
            <a:ext cx="3871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INFORMAÇÕES</a:t>
            </a:r>
            <a:r>
              <a:rPr lang="pt-BR" sz="3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3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INICIAIS</a:t>
            </a:r>
          </a:p>
        </p:txBody>
      </p:sp>
    </p:spTree>
    <p:extLst>
      <p:ext uri="{BB962C8B-B14F-4D97-AF65-F5344CB8AC3E}">
        <p14:creationId xmlns:p14="http://schemas.microsoft.com/office/powerpoint/2010/main" val="388296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Espaço Reservado para Conteúdo 5"/>
          <p:cNvSpPr>
            <a:spLocks noGrp="1"/>
          </p:cNvSpPr>
          <p:nvPr>
            <p:ph idx="1"/>
          </p:nvPr>
        </p:nvSpPr>
        <p:spPr>
          <a:xfrm>
            <a:off x="1903140" y="1556792"/>
            <a:ext cx="6023694" cy="4146550"/>
          </a:xfrm>
        </p:spPr>
        <p:txBody>
          <a:bodyPr rtlCol="0">
            <a:normAutofit fontScale="92500" lnSpcReduction="10000"/>
          </a:bodyPr>
          <a:lstStyle/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pt-BR" altLang="pt-BR" sz="2363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t-BR" altLang="pt-BR" sz="2363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altLang="pt-BR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t-BR" altLang="pt-BR" sz="2363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altLang="pt-BR" sz="2363" b="1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pt-BR" altLang="pt-BR" sz="2363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2363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controladoria@londrina.pr.gov.br</a:t>
            </a:r>
            <a:endParaRPr lang="pt-BR" altLang="pt-BR" sz="2363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t-BR" altLang="pt-BR" sz="236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363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pt-BR" altLang="pt-BR" sz="2363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fazenda@londrina.pr.gov.br</a:t>
            </a:r>
            <a:r>
              <a:rPr lang="pt-BR" altLang="pt-BR" sz="2363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pt-BR" altLang="pt-BR" sz="2363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93" indent="-192893" defTabSz="771571">
              <a:spcBef>
                <a:spcPts val="844"/>
              </a:spcBef>
              <a:spcAft>
                <a:spcPts val="0"/>
              </a:spcAft>
              <a:buNone/>
              <a:defRPr/>
            </a:pPr>
            <a:r>
              <a:rPr lang="pt-BR" altLang="pt-BR" sz="2363" b="1" dirty="0" smtClean="0">
                <a:latin typeface="Arial" panose="020B0604020202020204" pitchFamily="34" charset="0"/>
                <a:cs typeface="Arial" panose="020B0604020202020204" pitchFamily="34" charset="0"/>
              </a:rPr>
              <a:t>  Acesso ao </a:t>
            </a:r>
            <a:r>
              <a:rPr lang="pt-BR" altLang="pt-BR" sz="2363" b="1" dirty="0">
                <a:latin typeface="Arial" panose="020B0604020202020204" pitchFamily="34" charset="0"/>
                <a:cs typeface="Arial" panose="020B0604020202020204" pitchFamily="34" charset="0"/>
              </a:rPr>
              <a:t>Portal da </a:t>
            </a:r>
            <a:r>
              <a:rPr lang="pt-BR" altLang="pt-BR" sz="2363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Transparência pelo endereço:</a:t>
            </a:r>
            <a:endParaRPr lang="pt-BR" altLang="pt-BR" sz="2363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93" indent="-192893" defTabSz="771571">
              <a:spcBef>
                <a:spcPts val="844"/>
              </a:spcBef>
              <a:spcAft>
                <a:spcPts val="0"/>
              </a:spcAft>
              <a:buNone/>
              <a:defRPr/>
            </a:pPr>
            <a:r>
              <a:rPr lang="pt-BR" altLang="pt-BR" sz="236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92893" indent="-192893" defTabSz="771571">
              <a:spcBef>
                <a:spcPts val="844"/>
              </a:spcBef>
              <a:spcAft>
                <a:spcPts val="0"/>
              </a:spcAft>
              <a:buNone/>
              <a:defRPr/>
            </a:pPr>
            <a:r>
              <a:rPr lang="pt-BR" altLang="pt-BR" sz="2363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altLang="pt-BR" sz="2363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</a:t>
            </a:r>
            <a:r>
              <a:rPr lang="pt-BR" altLang="pt-BR" sz="2363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www.londrina.pr.gov.br/transparencia</a:t>
            </a:r>
            <a:endParaRPr lang="pt-BR" altLang="pt-BR" sz="2363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93" indent="-192893" defTabSz="771571">
              <a:spcBef>
                <a:spcPts val="844"/>
              </a:spcBef>
              <a:spcAft>
                <a:spcPts val="0"/>
              </a:spcAft>
              <a:buNone/>
              <a:defRPr/>
            </a:pPr>
            <a:endParaRPr lang="pt-BR" altLang="pt-BR" sz="236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93" indent="-192893" defTabSz="771571">
              <a:spcBef>
                <a:spcPts val="844"/>
              </a:spcBef>
              <a:spcAft>
                <a:spcPts val="0"/>
              </a:spcAft>
              <a:buNone/>
              <a:defRPr/>
            </a:pPr>
            <a:r>
              <a:rPr lang="pt-BR" altLang="pt-BR" sz="2363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pt-BR" altLang="pt-BR" sz="2363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284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E620AD92-D1B5-4AD6-A495-AA97CF54E077}" type="slidenum">
              <a:rPr lang="en-US" altLang="pt-BR" smtClean="0">
                <a:solidFill>
                  <a:srgbClr val="898989"/>
                </a:solidFill>
              </a:rPr>
              <a:pPr/>
              <a:t>30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" y="836712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06764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4</a:t>
            </a:fld>
            <a:endParaRPr lang="en-US" altLang="pt-BR" dirty="0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428" y="1196752"/>
            <a:ext cx="459105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6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5</a:t>
            </a:fld>
            <a:endParaRPr lang="en-US" altLang="pt-BR" dirty="0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51012" y="332656"/>
            <a:ext cx="9152260" cy="556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10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000" b="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anose="020B0604020202020204" pitchFamily="34" charset="0"/>
              </a:rPr>
              <a:t>EXECUÇÃO ORÇAMENTÁRIA DA RECEITA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96" y="1340768"/>
            <a:ext cx="854693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9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19" y="620688"/>
            <a:ext cx="8325683" cy="4752528"/>
          </a:xfrm>
          <a:prstGeom prst="rect">
            <a:avLst/>
          </a:prstGeom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6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17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28" y="404664"/>
            <a:ext cx="8245683" cy="4968552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12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7</a:t>
            </a:fld>
            <a:endParaRPr lang="en-US" altLang="pt-BR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5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12" y="476672"/>
            <a:ext cx="8496944" cy="5028559"/>
          </a:xfrm>
          <a:prstGeom prst="rect">
            <a:avLst/>
          </a:prstGeom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8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57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9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068" y="188640"/>
            <a:ext cx="7992888" cy="631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9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20578</TotalTime>
  <Words>361</Words>
  <Application>Microsoft Office PowerPoint</Application>
  <PresentationFormat>Slides de 35 mm</PresentationFormat>
  <Paragraphs>215</Paragraphs>
  <Slides>30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40" baseType="lpstr">
      <vt:lpstr>Arial Unicode MS</vt:lpstr>
      <vt:lpstr>Arial</vt:lpstr>
      <vt:lpstr>Arial Black</vt:lpstr>
      <vt:lpstr>Times New Roman</vt:lpstr>
      <vt:lpstr>Tw Cen MT</vt:lpstr>
      <vt:lpstr>Tw Cen MT Condensed</vt:lpstr>
      <vt:lpstr>Verdana</vt:lpstr>
      <vt:lpstr>Wingdings</vt:lpstr>
      <vt:lpstr>Wingdings 3</vt:lpstr>
      <vt:lpstr>Integral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LOA 2004</dc:title>
  <dc:creator>Arcanjo</dc:creator>
  <cp:lastModifiedBy>.</cp:lastModifiedBy>
  <cp:revision>2195</cp:revision>
  <cp:lastPrinted>2022-05-23T19:43:44Z</cp:lastPrinted>
  <dcterms:modified xsi:type="dcterms:W3CDTF">2022-05-26T20:05:25Z</dcterms:modified>
</cp:coreProperties>
</file>