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897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2" r:id="rId3"/>
    <p:sldId id="493" r:id="rId4"/>
    <p:sldId id="457" r:id="rId5"/>
    <p:sldId id="473" r:id="rId6"/>
    <p:sldId id="452" r:id="rId7"/>
    <p:sldId id="453" r:id="rId8"/>
    <p:sldId id="455" r:id="rId9"/>
    <p:sldId id="485" r:id="rId10"/>
    <p:sldId id="487" r:id="rId11"/>
    <p:sldId id="489" r:id="rId12"/>
    <p:sldId id="472" r:id="rId13"/>
    <p:sldId id="454" r:id="rId14"/>
    <p:sldId id="484" r:id="rId15"/>
    <p:sldId id="467" r:id="rId16"/>
    <p:sldId id="406" r:id="rId17"/>
    <p:sldId id="474" r:id="rId18"/>
    <p:sldId id="361" r:id="rId19"/>
    <p:sldId id="488" r:id="rId20"/>
    <p:sldId id="465" r:id="rId21"/>
    <p:sldId id="486" r:id="rId22"/>
    <p:sldId id="409" r:id="rId23"/>
    <p:sldId id="458" r:id="rId24"/>
    <p:sldId id="340" r:id="rId25"/>
    <p:sldId id="459" r:id="rId26"/>
    <p:sldId id="468" r:id="rId27"/>
    <p:sldId id="469" r:id="rId28"/>
    <p:sldId id="461" r:id="rId29"/>
    <p:sldId id="460" r:id="rId30"/>
    <p:sldId id="444" r:id="rId31"/>
  </p:sldIdLst>
  <p:sldSz cx="10287000" cy="6858000" type="35mm"/>
  <p:notesSz cx="9926638" cy="67976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0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73" userDrawn="1">
          <p15:clr>
            <a:srgbClr val="A4A3A4"/>
          </p15:clr>
        </p15:guide>
        <p15:guide id="2" pos="315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505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86" autoAdjust="0"/>
    <p:restoredTop sz="94434" autoAdjust="0"/>
  </p:normalViewPr>
  <p:slideViewPr>
    <p:cSldViewPr>
      <p:cViewPr varScale="1">
        <p:scale>
          <a:sx n="92" d="100"/>
          <a:sy n="92" d="100"/>
        </p:scale>
        <p:origin x="354" y="90"/>
      </p:cViewPr>
      <p:guideLst>
        <p:guide orient="horz" pos="4320"/>
        <p:guide pos="3013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973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1"/>
            <a:ext cx="4302126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D4C9112-9032-4CB1-AD53-C739569CD23E}" type="datetime1">
              <a:rPr lang="pt-BR"/>
              <a:pPr>
                <a:defRPr/>
              </a:pPr>
              <a:t>28/09/2021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4776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4776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145AA8EB-048A-4495-8D47-115BCD440B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5488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7" name="AutoShape 14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8" name="AutoShape 15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9" name="AutoShape 16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30" name="AutoShape 17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68627" name="Text Box 18"/>
          <p:cNvSpPr txBox="1">
            <a:spLocks noChangeArrowheads="1"/>
          </p:cNvSpPr>
          <p:nvPr/>
        </p:nvSpPr>
        <p:spPr bwMode="auto">
          <a:xfrm>
            <a:off x="0" y="0"/>
            <a:ext cx="4330701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mtClean="0"/>
          </a:p>
        </p:txBody>
      </p:sp>
      <p:sp>
        <p:nvSpPr>
          <p:cNvPr id="68628" name="Text Box 19"/>
          <p:cNvSpPr txBox="1">
            <a:spLocks noChangeArrowheads="1"/>
          </p:cNvSpPr>
          <p:nvPr/>
        </p:nvSpPr>
        <p:spPr bwMode="auto">
          <a:xfrm>
            <a:off x="5629275" y="0"/>
            <a:ext cx="4337050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mtClean="0"/>
          </a:p>
        </p:txBody>
      </p:sp>
      <p:sp>
        <p:nvSpPr>
          <p:cNvPr id="13333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97200" y="501650"/>
            <a:ext cx="3830638" cy="25527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93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1298575" y="3241675"/>
            <a:ext cx="7215188" cy="305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480" tIns="43920" rIns="87480" bIns="439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68631" name="Text Box 22"/>
          <p:cNvSpPr txBox="1">
            <a:spLocks noChangeArrowheads="1"/>
          </p:cNvSpPr>
          <p:nvPr/>
        </p:nvSpPr>
        <p:spPr bwMode="auto">
          <a:xfrm>
            <a:off x="0" y="6480176"/>
            <a:ext cx="4330701" cy="333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mtClean="0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480" tIns="43920" rIns="87480" bIns="439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CA2049-7E30-4E6C-A91E-0B1ED4C97ACE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783342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0E1A39-03AE-47B6-9EA5-790A42A0E0EA}" type="slidenum">
              <a:rPr lang="en-GB" altLang="pt-BR" smtClean="0"/>
              <a:pPr>
                <a:spcBef>
                  <a:spcPct val="0"/>
                </a:spcBef>
              </a:pPr>
              <a:t>1</a:t>
            </a:fld>
            <a:endParaRPr lang="en-GB" altLang="pt-BR" smtClean="0"/>
          </a:p>
        </p:txBody>
      </p:sp>
      <p:sp>
        <p:nvSpPr>
          <p:cNvPr id="1638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7B579F-3B76-4709-93BB-28310BCBFDCA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8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58CA2E-88E8-4FD9-B1B5-827C6CF81B27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5629275" y="6480176"/>
            <a:ext cx="43370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614AA9-8ED5-42DE-9123-D846EB68493E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1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10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10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10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8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11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11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11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0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12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12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12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88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13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13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13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40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D2D09-9456-444D-9B14-B79BDDB169A9}" type="slidenum">
              <a:rPr lang="en-GB" altLang="pt-BR" smtClean="0"/>
              <a:pPr>
                <a:spcBef>
                  <a:spcPct val="0"/>
                </a:spcBef>
              </a:pPr>
              <a:t>14</a:t>
            </a:fld>
            <a:endParaRPr lang="en-GB" altLang="pt-BR" smtClean="0"/>
          </a:p>
        </p:txBody>
      </p:sp>
      <p:sp>
        <p:nvSpPr>
          <p:cNvPr id="4301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4170C-8FEE-48E9-99F0-60594025CBED}" type="slidenum">
              <a:rPr lang="en-GB" altLang="pt-BR"/>
              <a:pPr algn="r" eaLnBrk="1" hangingPunct="1">
                <a:spcBef>
                  <a:spcPct val="0"/>
                </a:spcBef>
              </a:pPr>
              <a:t>14</a:t>
            </a:fld>
            <a:endParaRPr lang="en-GB" altLang="pt-BR"/>
          </a:p>
        </p:txBody>
      </p:sp>
      <p:sp>
        <p:nvSpPr>
          <p:cNvPr id="4301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CF4CCE-C5A7-4B92-94B5-F5FAF743536B}" type="slidenum">
              <a:rPr lang="en-GB" altLang="pt-BR"/>
              <a:pPr algn="r" eaLnBrk="1" hangingPunct="1">
                <a:spcBef>
                  <a:spcPct val="0"/>
                </a:spcBef>
              </a:pPr>
              <a:t>14</a:t>
            </a:fld>
            <a:endParaRPr lang="en-GB" altLang="pt-BR"/>
          </a:p>
        </p:txBody>
      </p:sp>
      <p:sp>
        <p:nvSpPr>
          <p:cNvPr id="4301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60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D2D09-9456-444D-9B14-B79BDDB169A9}" type="slidenum">
              <a:rPr lang="en-GB" altLang="pt-BR" smtClean="0"/>
              <a:pPr>
                <a:spcBef>
                  <a:spcPct val="0"/>
                </a:spcBef>
              </a:pPr>
              <a:t>15</a:t>
            </a:fld>
            <a:endParaRPr lang="en-GB" altLang="pt-BR" smtClean="0"/>
          </a:p>
        </p:txBody>
      </p:sp>
      <p:sp>
        <p:nvSpPr>
          <p:cNvPr id="4301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4170C-8FEE-48E9-99F0-60594025CBED}" type="slidenum">
              <a:rPr lang="en-GB" altLang="pt-BR"/>
              <a:pPr algn="r" eaLnBrk="1" hangingPunct="1">
                <a:spcBef>
                  <a:spcPct val="0"/>
                </a:spcBef>
              </a:pPr>
              <a:t>15</a:t>
            </a:fld>
            <a:endParaRPr lang="en-GB" altLang="pt-BR"/>
          </a:p>
        </p:txBody>
      </p:sp>
      <p:sp>
        <p:nvSpPr>
          <p:cNvPr id="4301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CF4CCE-C5A7-4B92-94B5-F5FAF743536B}" type="slidenum">
              <a:rPr lang="en-GB" altLang="pt-BR"/>
              <a:pPr algn="r" eaLnBrk="1" hangingPunct="1">
                <a:spcBef>
                  <a:spcPct val="0"/>
                </a:spcBef>
              </a:pPr>
              <a:t>15</a:t>
            </a:fld>
            <a:endParaRPr lang="en-GB" altLang="pt-BR"/>
          </a:p>
        </p:txBody>
      </p:sp>
      <p:sp>
        <p:nvSpPr>
          <p:cNvPr id="4301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40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EEF113-EDD5-4652-886C-CF4ADD93D2A6}" type="slidenum">
              <a:rPr lang="en-GB" altLang="pt-BR" smtClean="0"/>
              <a:pPr>
                <a:spcBef>
                  <a:spcPct val="0"/>
                </a:spcBef>
              </a:pPr>
              <a:t>16</a:t>
            </a:fld>
            <a:endParaRPr lang="en-GB" altLang="pt-BR" smtClean="0"/>
          </a:p>
        </p:txBody>
      </p:sp>
      <p:sp>
        <p:nvSpPr>
          <p:cNvPr id="4710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A48F70-6B7A-4CBE-9CAA-010CFC20DA86}" type="slidenum">
              <a:rPr lang="en-GB" altLang="pt-BR"/>
              <a:pPr algn="r" eaLnBrk="1" hangingPunct="1">
                <a:spcBef>
                  <a:spcPct val="0"/>
                </a:spcBef>
              </a:pPr>
              <a:t>16</a:t>
            </a:fld>
            <a:endParaRPr lang="en-GB" altLang="pt-BR"/>
          </a:p>
        </p:txBody>
      </p:sp>
      <p:sp>
        <p:nvSpPr>
          <p:cNvPr id="4710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F07B1D-532F-4D9E-B31C-67FFE886E7F3}" type="slidenum">
              <a:rPr lang="en-GB" altLang="pt-BR"/>
              <a:pPr algn="r" eaLnBrk="1" hangingPunct="1">
                <a:spcBef>
                  <a:spcPct val="0"/>
                </a:spcBef>
              </a:pPr>
              <a:t>16</a:t>
            </a:fld>
            <a:endParaRPr lang="en-GB" altLang="pt-BR"/>
          </a:p>
        </p:txBody>
      </p:sp>
      <p:sp>
        <p:nvSpPr>
          <p:cNvPr id="4710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3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17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17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17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15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0B8C00-E02B-4FFE-8595-1F9CD998D79C}" type="slidenum">
              <a:rPr lang="en-GB" altLang="pt-BR" smtClean="0"/>
              <a:pPr>
                <a:spcBef>
                  <a:spcPct val="0"/>
                </a:spcBef>
              </a:pPr>
              <a:t>18</a:t>
            </a:fld>
            <a:endParaRPr lang="en-GB" altLang="pt-BR" smtClean="0"/>
          </a:p>
        </p:txBody>
      </p:sp>
      <p:sp>
        <p:nvSpPr>
          <p:cNvPr id="7987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754D83-F5FC-4678-9B74-2D83F9DF7176}" type="slidenum">
              <a:rPr lang="en-GB" altLang="pt-BR"/>
              <a:pPr algn="r" eaLnBrk="1" hangingPunct="1">
                <a:spcBef>
                  <a:spcPct val="0"/>
                </a:spcBef>
              </a:pPr>
              <a:t>18</a:t>
            </a:fld>
            <a:endParaRPr lang="en-GB" altLang="pt-BR"/>
          </a:p>
        </p:txBody>
      </p:sp>
      <p:sp>
        <p:nvSpPr>
          <p:cNvPr id="7987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BE2A68-2790-4D76-B9F2-59B17A4497BE}" type="slidenum">
              <a:rPr lang="en-GB" altLang="pt-BR"/>
              <a:pPr algn="r" eaLnBrk="1" hangingPunct="1">
                <a:spcBef>
                  <a:spcPct val="0"/>
                </a:spcBef>
              </a:pPr>
              <a:t>18</a:t>
            </a:fld>
            <a:endParaRPr lang="en-GB" altLang="pt-BR"/>
          </a:p>
        </p:txBody>
      </p:sp>
      <p:sp>
        <p:nvSpPr>
          <p:cNvPr id="7987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37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19</a:t>
            </a:fld>
            <a:endParaRPr lang="en-GB" altLang="pt-BR" smtClean="0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19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19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5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2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2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2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2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0B8C00-E02B-4FFE-8595-1F9CD998D79C}" type="slidenum">
              <a:rPr lang="en-GB" altLang="pt-BR" smtClean="0"/>
              <a:pPr>
                <a:spcBef>
                  <a:spcPct val="0"/>
                </a:spcBef>
              </a:pPr>
              <a:t>20</a:t>
            </a:fld>
            <a:endParaRPr lang="en-GB" altLang="pt-BR" smtClean="0"/>
          </a:p>
        </p:txBody>
      </p:sp>
      <p:sp>
        <p:nvSpPr>
          <p:cNvPr id="7987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754D83-F5FC-4678-9B74-2D83F9DF7176}" type="slidenum">
              <a:rPr lang="en-GB" altLang="pt-BR"/>
              <a:pPr algn="r" eaLnBrk="1" hangingPunct="1">
                <a:spcBef>
                  <a:spcPct val="0"/>
                </a:spcBef>
              </a:pPr>
              <a:t>20</a:t>
            </a:fld>
            <a:endParaRPr lang="en-GB" altLang="pt-BR"/>
          </a:p>
        </p:txBody>
      </p:sp>
      <p:sp>
        <p:nvSpPr>
          <p:cNvPr id="7987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BE2A68-2790-4D76-B9F2-59B17A4497BE}" type="slidenum">
              <a:rPr lang="en-GB" altLang="pt-BR"/>
              <a:pPr algn="r" eaLnBrk="1" hangingPunct="1">
                <a:spcBef>
                  <a:spcPct val="0"/>
                </a:spcBef>
              </a:pPr>
              <a:t>20</a:t>
            </a:fld>
            <a:endParaRPr lang="en-GB" altLang="pt-BR"/>
          </a:p>
        </p:txBody>
      </p:sp>
      <p:sp>
        <p:nvSpPr>
          <p:cNvPr id="7987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21</a:t>
            </a:fld>
            <a:endParaRPr lang="en-GB" altLang="pt-BR" smtClean="0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21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21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94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90DE85-158F-4357-864B-344374F0EAB5}" type="slidenum">
              <a:rPr lang="en-GB" altLang="pt-BR" smtClean="0"/>
              <a:pPr>
                <a:spcBef>
                  <a:spcPct val="0"/>
                </a:spcBef>
              </a:pPr>
              <a:t>22</a:t>
            </a:fld>
            <a:endParaRPr lang="en-GB" altLang="pt-BR" smtClean="0"/>
          </a:p>
        </p:txBody>
      </p:sp>
      <p:sp>
        <p:nvSpPr>
          <p:cNvPr id="5325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32C02-188B-49DE-AB77-9DC6B1945361}" type="slidenum">
              <a:rPr lang="en-GB" altLang="pt-BR"/>
              <a:pPr algn="r" eaLnBrk="1" hangingPunct="1">
                <a:spcBef>
                  <a:spcPct val="0"/>
                </a:spcBef>
              </a:pPr>
              <a:t>22</a:t>
            </a:fld>
            <a:endParaRPr lang="en-GB" altLang="pt-BR"/>
          </a:p>
        </p:txBody>
      </p:sp>
      <p:sp>
        <p:nvSpPr>
          <p:cNvPr id="5325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93D0D7-851B-458C-B56E-E7055F4E65DB}" type="slidenum">
              <a:rPr lang="en-GB" altLang="pt-BR"/>
              <a:pPr algn="r" eaLnBrk="1" hangingPunct="1">
                <a:spcBef>
                  <a:spcPct val="0"/>
                </a:spcBef>
              </a:pPr>
              <a:t>22</a:t>
            </a:fld>
            <a:endParaRPr lang="en-GB" altLang="pt-BR"/>
          </a:p>
        </p:txBody>
      </p:sp>
      <p:sp>
        <p:nvSpPr>
          <p:cNvPr id="5325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91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23</a:t>
            </a:fld>
            <a:endParaRPr lang="en-GB" altLang="pt-BR" smtClean="0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23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23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47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24</a:t>
            </a:fld>
            <a:endParaRPr lang="en-GB" altLang="pt-BR" smtClean="0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24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24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02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25</a:t>
            </a:fld>
            <a:endParaRPr lang="en-GB" altLang="pt-BR" smtClean="0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25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25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62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38F916-362D-4248-A036-934FA583364C}" type="slidenum">
              <a:rPr lang="en-GB" altLang="pt-BR" smtClean="0"/>
              <a:pPr>
                <a:spcBef>
                  <a:spcPct val="0"/>
                </a:spcBef>
              </a:pPr>
              <a:t>26</a:t>
            </a:fld>
            <a:endParaRPr lang="en-GB" altLang="pt-BR" smtClean="0"/>
          </a:p>
        </p:txBody>
      </p:sp>
      <p:sp>
        <p:nvSpPr>
          <p:cNvPr id="7782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5AFDCE-7657-453B-9046-1926629DDAF0}" type="slidenum">
              <a:rPr lang="en-GB" altLang="pt-BR"/>
              <a:pPr algn="r" eaLnBrk="1" hangingPunct="1">
                <a:spcBef>
                  <a:spcPct val="0"/>
                </a:spcBef>
              </a:pPr>
              <a:t>26</a:t>
            </a:fld>
            <a:endParaRPr lang="en-GB" altLang="pt-BR"/>
          </a:p>
        </p:txBody>
      </p:sp>
      <p:sp>
        <p:nvSpPr>
          <p:cNvPr id="7782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5A67A8-471B-4324-9575-9A7C792B5B33}" type="slidenum">
              <a:rPr lang="en-GB" altLang="pt-BR"/>
              <a:pPr algn="r" eaLnBrk="1" hangingPunct="1">
                <a:spcBef>
                  <a:spcPct val="0"/>
                </a:spcBef>
              </a:pPr>
              <a:t>26</a:t>
            </a:fld>
            <a:endParaRPr lang="en-GB" altLang="pt-BR"/>
          </a:p>
        </p:txBody>
      </p:sp>
      <p:sp>
        <p:nvSpPr>
          <p:cNvPr id="7782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3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38F916-362D-4248-A036-934FA583364C}" type="slidenum">
              <a:rPr lang="en-GB" altLang="pt-BR" smtClean="0"/>
              <a:pPr>
                <a:spcBef>
                  <a:spcPct val="0"/>
                </a:spcBef>
              </a:pPr>
              <a:t>27</a:t>
            </a:fld>
            <a:endParaRPr lang="en-GB" altLang="pt-BR" smtClean="0"/>
          </a:p>
        </p:txBody>
      </p:sp>
      <p:sp>
        <p:nvSpPr>
          <p:cNvPr id="7782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5AFDCE-7657-453B-9046-1926629DDAF0}" type="slidenum">
              <a:rPr lang="en-GB" altLang="pt-BR"/>
              <a:pPr algn="r" eaLnBrk="1" hangingPunct="1">
                <a:spcBef>
                  <a:spcPct val="0"/>
                </a:spcBef>
              </a:pPr>
              <a:t>27</a:t>
            </a:fld>
            <a:endParaRPr lang="en-GB" altLang="pt-BR"/>
          </a:p>
        </p:txBody>
      </p:sp>
      <p:sp>
        <p:nvSpPr>
          <p:cNvPr id="7782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5A67A8-471B-4324-9575-9A7C792B5B33}" type="slidenum">
              <a:rPr lang="en-GB" altLang="pt-BR"/>
              <a:pPr algn="r" eaLnBrk="1" hangingPunct="1">
                <a:spcBef>
                  <a:spcPct val="0"/>
                </a:spcBef>
              </a:pPr>
              <a:t>27</a:t>
            </a:fld>
            <a:endParaRPr lang="en-GB" altLang="pt-BR"/>
          </a:p>
        </p:txBody>
      </p:sp>
      <p:sp>
        <p:nvSpPr>
          <p:cNvPr id="7782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89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28</a:t>
            </a:fld>
            <a:endParaRPr lang="en-GB" altLang="pt-BR" smtClean="0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28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28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87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29</a:t>
            </a:fld>
            <a:endParaRPr lang="en-GB" altLang="pt-BR" smtClean="0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29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29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3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3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3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41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22D0BA-B2C6-456E-B499-A9C13EA2955F}" type="slidenum">
              <a:rPr lang="en-GB" altLang="pt-BR" smtClean="0"/>
              <a:pPr>
                <a:spcBef>
                  <a:spcPct val="0"/>
                </a:spcBef>
              </a:pPr>
              <a:t>30</a:t>
            </a:fld>
            <a:endParaRPr lang="en-GB" altLang="pt-BR" smtClean="0"/>
          </a:p>
        </p:txBody>
      </p:sp>
      <p:sp>
        <p:nvSpPr>
          <p:cNvPr id="9830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729641-1FF9-464E-8263-F6024A3605FF}" type="slidenum">
              <a:rPr lang="en-GB" altLang="pt-BR"/>
              <a:pPr algn="r" eaLnBrk="1" hangingPunct="1">
                <a:spcBef>
                  <a:spcPct val="0"/>
                </a:spcBef>
              </a:pPr>
              <a:t>30</a:t>
            </a:fld>
            <a:endParaRPr lang="en-GB" altLang="pt-BR"/>
          </a:p>
        </p:txBody>
      </p:sp>
      <p:sp>
        <p:nvSpPr>
          <p:cNvPr id="9830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58210D-D393-4E3C-AFE1-113E240E5530}" type="slidenum">
              <a:rPr lang="en-GB" altLang="pt-BR"/>
              <a:pPr algn="r" eaLnBrk="1" hangingPunct="1">
                <a:spcBef>
                  <a:spcPct val="0"/>
                </a:spcBef>
              </a:pPr>
              <a:t>30</a:t>
            </a:fld>
            <a:endParaRPr lang="en-GB" altLang="pt-BR"/>
          </a:p>
        </p:txBody>
      </p:sp>
      <p:sp>
        <p:nvSpPr>
          <p:cNvPr id="9830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1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6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4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4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4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2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5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5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5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7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6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6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6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9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7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7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7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4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8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8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8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4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9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9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9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5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287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358" y="1"/>
            <a:ext cx="10281644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" y="4960137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5194" y="4960137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CA7E8A1-EE64-490E-ABCD-03F5CE9C91C1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ED046-4878-4774-9F2F-7FB7A8C34362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10873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75FD1-AD33-430A-A029-9C9F1872CE94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CD010-9BDA-45B8-9354-CDD607C02A57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7573324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6" y="762000"/>
            <a:ext cx="2218134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5821" y="762000"/>
            <a:ext cx="6397228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4F5C6-032A-497C-AC88-7B102F661E4D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BCC43-C641-4B07-9F45-45E970E85DE8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486775" y="130701"/>
            <a:ext cx="0" cy="7715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23917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6EC2A1-D9FE-4642-9A98-8637915CAFA4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EC-0DEA-47C7-AC7B-26DE00062221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727373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287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358" y="1"/>
            <a:ext cx="10281644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4960137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5194" y="4960137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34077-D14F-4428-B344-027363AACA1E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B2961-9C28-40D9-AF71-D669336A028B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2950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108" y="2286000"/>
            <a:ext cx="401193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3489" y="2286000"/>
            <a:ext cx="401193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4FA1F-FE64-493D-8E71-8B15ED989EE6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4F7FF-B1DE-4648-B8B6-47C09B6F31A3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040325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108" y="2179636"/>
            <a:ext cx="401193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" y="2967788"/>
            <a:ext cx="401193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3489" y="2179636"/>
            <a:ext cx="401193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3489" y="2967788"/>
            <a:ext cx="401193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28090-A5ED-47F4-A1CB-35B8F4F62F81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C6E34-E5B4-41B5-A769-A60D310A784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1166069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D2A57-D57A-48E4-8E63-668AB62D37CB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3CAB1-850B-4114-A66A-057A44179BA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341057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533A4-5805-42A7-A27C-1ECD76BD8B24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57D51-53D0-46D9-9E6C-69B6CEE75C96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371255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4108" y="471509"/>
            <a:ext cx="37033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031" y="822960"/>
            <a:ext cx="4791170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108" y="2257506"/>
            <a:ext cx="37033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20871-0D92-4E72-9743-D496ECD06531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E3616-831E-47B4-94BA-31D0CF0A023B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9875372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4960138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28442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5194" y="4960138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2E541-B206-445A-9530-EAD47EA77955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511F2-1E11-44D5-AD3A-076484BF633A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9939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109" y="2286000"/>
            <a:ext cx="820131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110" y="6470704"/>
            <a:ext cx="18175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B72DAAB-7782-4EFC-9A38-9BAF9228844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6225" y="6470704"/>
            <a:ext cx="49793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70704"/>
            <a:ext cx="82153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DC0EED8-DBB8-4B97-8A6D-A4AD7CFACE9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42938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0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71" r:id="rId1"/>
    <p:sldLayoutId id="2147488972" r:id="rId2"/>
    <p:sldLayoutId id="2147488973" r:id="rId3"/>
    <p:sldLayoutId id="2147488974" r:id="rId4"/>
    <p:sldLayoutId id="2147488975" r:id="rId5"/>
    <p:sldLayoutId id="2147488976" r:id="rId6"/>
    <p:sldLayoutId id="2147488977" r:id="rId7"/>
    <p:sldLayoutId id="2147488978" r:id="rId8"/>
    <p:sldLayoutId id="2147488979" r:id="rId9"/>
    <p:sldLayoutId id="2147488980" r:id="rId10"/>
    <p:sldLayoutId id="2147488981" r:id="rId11"/>
  </p:sldLayoutIdLst>
  <p:transition spd="slow">
    <p:check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png"/><Relationship Id="rId5" Type="http://schemas.openxmlformats.org/officeDocument/2006/relationships/image" Target="../media/image2.wmf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wmf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.wmf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7.png"/><Relationship Id="rId5" Type="http://schemas.openxmlformats.org/officeDocument/2006/relationships/image" Target="../media/image2.wmf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.wmf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.wmf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.wmf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.wmf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ontroladoria@londrina.pr.gov.b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hyperlink" Target="http://www.londrina.pr.gov.br/transparencia" TargetMode="External"/><Relationship Id="rId4" Type="http://schemas.openxmlformats.org/officeDocument/2006/relationships/hyperlink" Target="mailto:fazenda@londrina.pr.gov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67"/>
          <p:cNvSpPr txBox="1">
            <a:spLocks noChangeArrowheads="1"/>
          </p:cNvSpPr>
          <p:nvPr/>
        </p:nvSpPr>
        <p:spPr bwMode="auto">
          <a:xfrm>
            <a:off x="220663" y="1819275"/>
            <a:ext cx="1920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pt-BR" altLang="pt-BR"/>
          </a:p>
        </p:txBody>
      </p:sp>
      <p:pic>
        <p:nvPicPr>
          <p:cNvPr id="15364" name="Picture 1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64" y="1865685"/>
            <a:ext cx="23050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5365" name="Grupo 2"/>
          <p:cNvGrpSpPr>
            <a:grpSpLocks/>
          </p:cNvGrpSpPr>
          <p:nvPr/>
        </p:nvGrpSpPr>
        <p:grpSpPr bwMode="auto">
          <a:xfrm>
            <a:off x="1356527" y="185159"/>
            <a:ext cx="7420832" cy="4846640"/>
            <a:chOff x="1284519" y="1444900"/>
            <a:chExt cx="7420832" cy="4950806"/>
          </a:xfrm>
        </p:grpSpPr>
        <p:sp>
          <p:nvSpPr>
            <p:cNvPr id="15367" name="Rectangle 1"/>
            <p:cNvSpPr>
              <a:spLocks noChangeArrowheads="1"/>
            </p:cNvSpPr>
            <p:nvPr/>
          </p:nvSpPr>
          <p:spPr bwMode="auto">
            <a:xfrm>
              <a:off x="1358972" y="1444900"/>
              <a:ext cx="7271925" cy="153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MUNICÍPIO DE LONDRINA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AUDIÊNCIA </a:t>
              </a:r>
              <a:r>
                <a:rPr lang="en-GB" altLang="pt-BR" sz="3000" b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PÚBLICA DE</a:t>
              </a:r>
              <a:endParaRPr lang="en-GB" alt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endParaRP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PRESTAÇÃO DE CONTAS</a:t>
              </a:r>
            </a:p>
          </p:txBody>
        </p:sp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1284519" y="5787693"/>
              <a:ext cx="7420832" cy="6080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GESTÃO FISCAL 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2</a:t>
              </a:r>
              <a:r>
                <a:rPr lang="en-GB" sz="3000" b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º </a:t>
              </a:r>
              <a:r>
                <a:rPr lang="en-GB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QUADRIMESTRE DE </a:t>
              </a:r>
              <a:r>
                <a:rPr lang="en-GB" sz="3000" b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2021</a:t>
              </a:r>
              <a:endParaRPr lang="en-GB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endParaRP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endParaRPr lang="en-GB" sz="3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5366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94209136-B012-4E37-923D-FD0DA29F15E6}" type="slidenum">
              <a:rPr lang="en-US" altLang="pt-BR" smtClean="0">
                <a:solidFill>
                  <a:srgbClr val="898989"/>
                </a:solidFill>
              </a:rPr>
              <a:pPr/>
              <a:t>1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1052" y="5877272"/>
            <a:ext cx="818019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pt-BR" sz="25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</a:t>
            </a:r>
            <a:r>
              <a:rPr lang="pt-BR" sz="22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Elaboração: Controladoria </a:t>
            </a:r>
            <a:r>
              <a:rPr lang="pt-BR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Geral do </a:t>
            </a:r>
            <a:r>
              <a:rPr lang="pt-BR" sz="22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Município e             Secretaria Municipal de Fazenda</a:t>
            </a:r>
            <a:endParaRPr lang="pt-BR" sz="22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6" y="408113"/>
            <a:ext cx="9732901" cy="6045223"/>
          </a:xfrm>
          <a:prstGeom prst="rect">
            <a:avLst/>
          </a:prstGeom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10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90"/>
            <a:ext cx="869726" cy="8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3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11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90"/>
            <a:ext cx="869726" cy="8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076" y="620688"/>
            <a:ext cx="7848872" cy="43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12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51012" y="332656"/>
            <a:ext cx="9152260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EXECUÇÃO ORÇAMENTÁRIA DA DESPESA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060" y="1052736"/>
            <a:ext cx="798923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13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76" y="47363"/>
            <a:ext cx="1224136" cy="11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092" y="404664"/>
            <a:ext cx="7416824" cy="58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A4B46C51-D98A-4393-97AD-CCA73E3C39E4}" type="slidenum">
              <a:rPr lang="en-US" altLang="pt-BR" smtClean="0">
                <a:solidFill>
                  <a:srgbClr val="898989"/>
                </a:solidFill>
              </a:rPr>
              <a:pPr/>
              <a:t>14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060" y="332656"/>
            <a:ext cx="831480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28" y="476672"/>
            <a:ext cx="8640960" cy="4761112"/>
          </a:xfrm>
          <a:prstGeom prst="rect">
            <a:avLst/>
          </a:prstGeom>
        </p:spPr>
      </p:pic>
      <p:sp>
        <p:nvSpPr>
          <p:cNvPr id="4198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A4B46C51-D98A-4393-97AD-CCA73E3C39E4}" type="slidenum">
              <a:rPr lang="en-US" altLang="pt-BR" smtClean="0">
                <a:solidFill>
                  <a:srgbClr val="898989"/>
                </a:solidFill>
              </a:rPr>
              <a:pPr/>
              <a:t>15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4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20" y="332656"/>
            <a:ext cx="8424936" cy="6121243"/>
          </a:xfrm>
          <a:prstGeom prst="rect">
            <a:avLst/>
          </a:prstGeom>
        </p:spPr>
      </p:pic>
      <p:sp>
        <p:nvSpPr>
          <p:cNvPr id="4608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8954441-D257-4F46-94D9-C280643D3682}" type="slidenum">
              <a:rPr lang="en-US" altLang="pt-BR" smtClean="0">
                <a:solidFill>
                  <a:srgbClr val="898989"/>
                </a:solidFill>
              </a:rPr>
              <a:pPr/>
              <a:t>16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17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484" y="1772816"/>
            <a:ext cx="3895831" cy="38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F59D375-62A4-4F3B-AFDD-B960AA042B67}" type="slidenum">
              <a:rPr lang="en-US" altLang="pt-BR" smtClean="0">
                <a:solidFill>
                  <a:srgbClr val="898989"/>
                </a:solidFill>
              </a:rPr>
              <a:pPr/>
              <a:t>18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88758" y="45601"/>
            <a:ext cx="8019238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ÍNDICES CONSTITUCIONAIS - SAÚDE</a:t>
            </a:r>
            <a:endParaRPr lang="en-GB" sz="30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6" y="1628800"/>
            <a:ext cx="3267778" cy="1853203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324" y="1556792"/>
            <a:ext cx="6345705" cy="432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72" y="1828822"/>
            <a:ext cx="9217024" cy="4624514"/>
          </a:xfrm>
          <a:prstGeom prst="rect">
            <a:avLst/>
          </a:prstGeom>
        </p:spPr>
      </p:pic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19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87116" y="548680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DE APLICAÇÃO EM SAÚDE</a:t>
            </a:r>
            <a:endParaRPr lang="en-GB" sz="2400" b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18964" y="515719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31/08/2017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135388" y="44371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31/08/2019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79004" y="4869160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2695228" y="3212976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783460" y="4077072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191172" y="26369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31/08/2018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2" y="675704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6151612" y="278092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31/08/2020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6799684" y="3356992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8599884" y="2492896"/>
            <a:ext cx="216024" cy="1898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311852" y="299695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31/08/2021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2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236540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407196" y="1556792"/>
            <a:ext cx="669674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-  Constituição Federal;</a:t>
            </a:r>
          </a:p>
          <a:p>
            <a:pPr algn="just"/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Lei de Responsabilidade Fiscal (LC nº 101/2000);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Lei Orgânica do Município;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Plano Plurianual (Lei nº 12.644/2017);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Lei de Diretrizes Orçamentária (Lei nº 13.111/2020 );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Lei Orçamentária Anual (Lei nº 13.186/2020 ).</a:t>
            </a:r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623220" y="260648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LEGISLAÇÃO APLICADA </a:t>
            </a:r>
            <a:endParaRPr lang="pt-BR" sz="30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F59D375-62A4-4F3B-AFDD-B960AA042B67}" type="slidenum">
              <a:rPr lang="en-US" altLang="pt-BR" smtClean="0">
                <a:solidFill>
                  <a:srgbClr val="898989"/>
                </a:solidFill>
              </a:rPr>
              <a:pPr/>
              <a:t>20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23020" y="116632"/>
            <a:ext cx="8928992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ÍNDICES CONSTITUCIONAIS - EDUCAÇÃO</a:t>
            </a:r>
            <a:endParaRPr lang="en-GB" sz="30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44" y="991306"/>
            <a:ext cx="3645581" cy="236016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964" y="980728"/>
            <a:ext cx="608573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82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80" y="1844824"/>
            <a:ext cx="9073008" cy="4835145"/>
          </a:xfrm>
          <a:prstGeom prst="rect">
            <a:avLst/>
          </a:prstGeom>
        </p:spPr>
      </p:pic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21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87116" y="548680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DE APLICAÇÃO EM  EDUCAÇÃO</a:t>
            </a:r>
            <a:endParaRPr lang="en-GB" sz="2400" b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4988" y="23488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31/08/2017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23420" y="227687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31/08/2019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751012" y="2879107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2767236" y="2564904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855468" y="2879107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191172" y="191683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31/08/2018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327076" y="6195061"/>
            <a:ext cx="7200799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EXIGÊNCIA LEI MUNICIPAL ATÉ 31/12/2021 – 28,50 %</a:t>
            </a:r>
            <a:endParaRPr lang="en-GB" sz="2000" b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2" y="675704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6511652" y="23488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31/08/2020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6943700" y="3023123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9031932" y="3212976"/>
            <a:ext cx="216024" cy="1898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311852" y="278092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31/08/2021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22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8" y="476672"/>
            <a:ext cx="6624736" cy="2403865"/>
          </a:xfrm>
          <a:prstGeom prst="rect">
            <a:avLst/>
          </a:prstGeom>
        </p:spPr>
      </p:pic>
      <p:sp>
        <p:nvSpPr>
          <p:cNvPr id="5222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1AAFE80C-9F14-4BB0-A45A-66D0E50CEE5C}" type="slidenum">
              <a:rPr lang="en-US" altLang="pt-BR" smtClean="0">
                <a:solidFill>
                  <a:srgbClr val="898989"/>
                </a:solidFill>
              </a:rPr>
              <a:pPr/>
              <a:t>22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4159" y="3356992"/>
            <a:ext cx="1610864" cy="162748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48" y="2996952"/>
            <a:ext cx="8380642" cy="32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108" y="2132856"/>
            <a:ext cx="2160240" cy="4290338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23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76515" y="5877272"/>
            <a:ext cx="5736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0" dirty="0" smtClean="0">
                <a:solidFill>
                  <a:schemeClr val="tx1"/>
                </a:solidFill>
              </a:rPr>
              <a:t>* A RCL é ajustada (exclui-se as receitas de emendas parlamentares).</a:t>
            </a:r>
            <a:endParaRPr lang="pt-BR" sz="2200" b="0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76515" y="1844139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Pessoal*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831132" y="515835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43,31%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060" y="44624"/>
            <a:ext cx="5184576" cy="17656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428" y="1916832"/>
            <a:ext cx="3257921" cy="151216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3420" y="3212976"/>
            <a:ext cx="337486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9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53" y="980728"/>
            <a:ext cx="10006447" cy="5544616"/>
          </a:xfrm>
          <a:prstGeom prst="rect">
            <a:avLst/>
          </a:prstGeom>
        </p:spPr>
      </p:pic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247956" y="6463740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24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831132" y="116632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DOS GASTOS DE PESSOAL E ENCARGOS </a:t>
            </a:r>
            <a:r>
              <a:rPr lang="en-GB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SOCIAIS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06996" y="220486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31/08/2016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687116" y="450912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31/08/2017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215508" y="292494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31/08/2019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1111052" y="2060848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2335188" y="4293096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4135388" y="4221088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863580" y="3645024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703340" y="450912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31/08/2018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663780" y="4365104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7159724" y="458112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31/08/2020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9391972" y="4221088"/>
            <a:ext cx="216024" cy="18985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8887916" y="357301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31/08/2021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324" y="2564904"/>
            <a:ext cx="4464496" cy="18919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172" y="2204864"/>
            <a:ext cx="2200000" cy="3885714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25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975148" y="1916832"/>
            <a:ext cx="2236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Endividamento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407196" y="5157192"/>
            <a:ext cx="1138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-0,66%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156" y="260648"/>
            <a:ext cx="4844368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72" y="1556792"/>
            <a:ext cx="8784976" cy="3837393"/>
          </a:xfrm>
          <a:prstGeom prst="rect">
            <a:avLst/>
          </a:prstGeom>
        </p:spPr>
      </p:pic>
      <p:sp>
        <p:nvSpPr>
          <p:cNvPr id="7680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5760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550A2D0-319C-417A-8FF5-D25D906E407C}" type="slidenum">
              <a:rPr lang="en-US" altLang="pt-BR" smtClean="0">
                <a:solidFill>
                  <a:srgbClr val="898989"/>
                </a:solidFill>
              </a:rPr>
              <a:pPr/>
              <a:t>26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76341" y="5271066"/>
            <a:ext cx="4961180" cy="337919"/>
            <a:chOff x="2563334" y="5646881"/>
            <a:chExt cx="3264614" cy="337919"/>
          </a:xfrm>
        </p:grpSpPr>
        <p:sp>
          <p:nvSpPr>
            <p:cNvPr id="6" name="CaixaDeTexto 5"/>
            <p:cNvSpPr txBox="1"/>
            <p:nvPr/>
          </p:nvSpPr>
          <p:spPr>
            <a:xfrm>
              <a:off x="2563334" y="5646881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2010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917860" y="5677023"/>
              <a:ext cx="403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2011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391695" y="5677023"/>
              <a:ext cx="436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2012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770764" y="5677023"/>
              <a:ext cx="458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2013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197216" y="5677023"/>
              <a:ext cx="442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2014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623668" y="5677023"/>
              <a:ext cx="4288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2015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002736" y="5677023"/>
              <a:ext cx="39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2016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429188" y="5677023"/>
              <a:ext cx="39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2017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6079604" y="5301208"/>
            <a:ext cx="6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2018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71092" y="476672"/>
            <a:ext cx="640871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EVOLUÇÃO DA DÍVIDA CONSOLIDADA</a:t>
            </a:r>
            <a:endParaRPr lang="en-GB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511652" y="5301208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     2019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" y="227948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7087716" y="5301208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     2020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73" y="1195763"/>
            <a:ext cx="819150" cy="1190625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7735788" y="5301208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     2021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8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0" y="338524"/>
            <a:ext cx="10024900" cy="6114812"/>
          </a:xfrm>
          <a:prstGeom prst="rect">
            <a:avLst/>
          </a:prstGeom>
        </p:spPr>
      </p:pic>
      <p:sp>
        <p:nvSpPr>
          <p:cNvPr id="7680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50405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550A2D0-319C-417A-8FF5-D25D906E407C}" type="slidenum">
              <a:rPr lang="en-US" altLang="pt-BR" smtClean="0">
                <a:solidFill>
                  <a:srgbClr val="898989"/>
                </a:solidFill>
              </a:rPr>
              <a:pPr/>
              <a:t>27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" y="0"/>
            <a:ext cx="725179" cy="69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1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540" y="2618986"/>
            <a:ext cx="2376264" cy="423901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88" y="836712"/>
            <a:ext cx="4752528" cy="1597921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28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5359524" y="1678758"/>
            <a:ext cx="223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Assunção de Dívida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863580" y="5661248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1,52%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04" y="2492896"/>
            <a:ext cx="468974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076" y="2204864"/>
            <a:ext cx="5008653" cy="23042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548" y="2599217"/>
            <a:ext cx="1838095" cy="3638095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29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5215508" y="1916832"/>
            <a:ext cx="2236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Garantias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825602" y="5445224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3,83%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1172" y="188640"/>
            <a:ext cx="4752528" cy="15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rgaminho horizontal 18"/>
          <p:cNvSpPr/>
          <p:nvPr/>
        </p:nvSpPr>
        <p:spPr>
          <a:xfrm>
            <a:off x="573458" y="1700808"/>
            <a:ext cx="9395998" cy="3806164"/>
          </a:xfrm>
          <a:prstGeom prst="horizontalScroll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3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236540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407195" y="2420888"/>
            <a:ext cx="66967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1- Os valores estão expressos em R$ 1.000,00 (milhares).</a:t>
            </a:r>
          </a:p>
          <a:p>
            <a:pPr algn="just"/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pt-BR" sz="2000" b="0" dirty="0">
                <a:solidFill>
                  <a:schemeClr val="tx1"/>
                </a:solidFill>
                <a:latin typeface="+mn-lt"/>
              </a:rPr>
              <a:t>2- Os dados analíticos estão disponíveis no Jornal Oficial do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Município da edição de 28 de Setembro de 2021.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127276" y="357518"/>
            <a:ext cx="3871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INFORMAÇÕES</a:t>
            </a:r>
            <a:r>
              <a:rPr lang="pt-BR" sz="3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INICIAIS</a:t>
            </a:r>
          </a:p>
        </p:txBody>
      </p:sp>
    </p:spTree>
    <p:extLst>
      <p:ext uri="{BB962C8B-B14F-4D97-AF65-F5344CB8AC3E}">
        <p14:creationId xmlns:p14="http://schemas.microsoft.com/office/powerpoint/2010/main" val="38829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Espaço Reservado para Conteúdo 5"/>
          <p:cNvSpPr>
            <a:spLocks noGrp="1"/>
          </p:cNvSpPr>
          <p:nvPr>
            <p:ph idx="1"/>
          </p:nvPr>
        </p:nvSpPr>
        <p:spPr>
          <a:xfrm>
            <a:off x="1903140" y="980728"/>
            <a:ext cx="6023694" cy="4146550"/>
          </a:xfrm>
        </p:spPr>
        <p:txBody>
          <a:bodyPr rtlCol="0">
            <a:normAutofit fontScale="92500" lnSpcReduction="10000"/>
          </a:bodyPr>
          <a:lstStyle/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363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2363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controladoria@londrina.pr.gov.br</a:t>
            </a:r>
            <a:endParaRPr lang="pt-BR" altLang="pt-BR" sz="236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fazenda@londrina.pr.gov.br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Acesso ao </a:t>
            </a:r>
            <a:r>
              <a:rPr lang="pt-BR" altLang="pt-BR" sz="2363" b="1" dirty="0">
                <a:latin typeface="Arial" panose="020B0604020202020204" pitchFamily="34" charset="0"/>
                <a:cs typeface="Arial" panose="020B0604020202020204" pitchFamily="34" charset="0"/>
              </a:rPr>
              <a:t>Portal da </a:t>
            </a:r>
            <a:r>
              <a:rPr lang="pt-BR" altLang="pt-BR" sz="2363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Transparência pelo endereço:</a:t>
            </a:r>
            <a:endParaRPr lang="pt-BR" altLang="pt-BR" sz="236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www.londrina.pr.gov.br/transparencia</a:t>
            </a:r>
            <a:endParaRPr lang="pt-BR" altLang="pt-BR" sz="236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endParaRPr lang="pt-BR" altLang="pt-BR" sz="23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E620AD92-D1B5-4AD6-A495-AA97CF54E077}" type="slidenum">
              <a:rPr lang="en-US" altLang="pt-BR" smtClean="0">
                <a:solidFill>
                  <a:srgbClr val="898989"/>
                </a:solidFill>
              </a:rPr>
              <a:pPr/>
              <a:t>30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2" y="836712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06764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4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28" y="1196752"/>
            <a:ext cx="45910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5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1012" y="332656"/>
            <a:ext cx="9152260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EXECUÇÃO ORÇAMENTÁRIA DA RECEITA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80" y="1052736"/>
            <a:ext cx="871452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96" y="620688"/>
            <a:ext cx="9001000" cy="5138018"/>
          </a:xfrm>
          <a:prstGeom prst="rect">
            <a:avLst/>
          </a:prstGeom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6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1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20" y="476672"/>
            <a:ext cx="8568952" cy="5163343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2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7</a:t>
            </a:fld>
            <a:endParaRPr lang="en-US" altLang="pt-BR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04" y="764704"/>
            <a:ext cx="8760573" cy="5184576"/>
          </a:xfrm>
          <a:prstGeom prst="rect">
            <a:avLst/>
          </a:prstGeom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8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5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43" y="260648"/>
            <a:ext cx="7931063" cy="6264696"/>
          </a:xfrm>
          <a:prstGeom prst="rect">
            <a:avLst/>
          </a:prstGeom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9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20329</TotalTime>
  <Words>352</Words>
  <Application>Microsoft Office PowerPoint</Application>
  <PresentationFormat>Slides de 35 mm</PresentationFormat>
  <Paragraphs>212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Arial Unicode MS</vt:lpstr>
      <vt:lpstr>Arial</vt:lpstr>
      <vt:lpstr>Arial Black</vt:lpstr>
      <vt:lpstr>Times New Roman</vt:lpstr>
      <vt:lpstr>Tw Cen MT</vt:lpstr>
      <vt:lpstr>Tw Cen MT Condensed</vt:lpstr>
      <vt:lpstr>Verdana</vt:lpstr>
      <vt:lpstr>Wingdings</vt:lpstr>
      <vt:lpstr>Wingdings 3</vt:lpstr>
      <vt:lpstr>Integral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LOA 2004</dc:title>
  <dc:creator>Arcanjo</dc:creator>
  <cp:lastModifiedBy>.</cp:lastModifiedBy>
  <cp:revision>2194</cp:revision>
  <cp:lastPrinted>2021-02-19T16:48:59Z</cp:lastPrinted>
  <dcterms:modified xsi:type="dcterms:W3CDTF">2021-09-28T20:40:00Z</dcterms:modified>
</cp:coreProperties>
</file>